
<file path=[Content_Types].xml><?xml version="1.0" encoding="utf-8"?>
<Types xmlns="http://schemas.openxmlformats.org/package/2006/content-types">
  <Default Extension="png" ContentType="image/png"/>
  <Default Extension="bin" ContentType="application/vnd.openxmlformats-officedocument.oleObject"/>
  <Default Extension="tmp"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jpg" ContentType="image/jpeg"/>
  <Default Extension="mp4" ContentType="video/mp4"/>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theme/theme3.xml" ContentType="application/vnd.openxmlformats-officedocument.theme+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theme/theme4.xml" ContentType="application/vnd.openxmlformats-officedocument.theme+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theme/theme5.xml" ContentType="application/vnd.openxmlformats-officedocument.theme+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theme/theme6.xml" ContentType="application/vnd.openxmlformats-officedocument.theme+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theme/theme7.xml" ContentType="application/vnd.openxmlformats-officedocument.theme+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theme/theme8.xml" ContentType="application/vnd.openxmlformats-officedocument.theme+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692" r:id="rId6"/>
    <p:sldMasterId id="2147484712" r:id="rId7"/>
    <p:sldMasterId id="2147484731" r:id="rId8"/>
    <p:sldMasterId id="2147484825" r:id="rId9"/>
    <p:sldMasterId id="2147484905" r:id="rId10"/>
    <p:sldMasterId id="2147484925" r:id="rId11"/>
    <p:sldMasterId id="2147484933" r:id="rId12"/>
    <p:sldMasterId id="2147484992" r:id="rId13"/>
    <p:sldMasterId id="2147485076" r:id="rId14"/>
  </p:sldMasterIdLst>
  <p:notesMasterIdLst>
    <p:notesMasterId r:id="rId41"/>
  </p:notesMasterIdLst>
  <p:handoutMasterIdLst>
    <p:handoutMasterId r:id="rId42"/>
  </p:handoutMasterIdLst>
  <p:sldIdLst>
    <p:sldId id="748" r:id="rId15"/>
    <p:sldId id="979" r:id="rId16"/>
    <p:sldId id="980" r:id="rId17"/>
    <p:sldId id="981" r:id="rId18"/>
    <p:sldId id="982" r:id="rId19"/>
    <p:sldId id="984" r:id="rId20"/>
    <p:sldId id="985" r:id="rId21"/>
    <p:sldId id="986" r:id="rId22"/>
    <p:sldId id="869" r:id="rId23"/>
    <p:sldId id="876" r:id="rId24"/>
    <p:sldId id="968" r:id="rId25"/>
    <p:sldId id="972" r:id="rId26"/>
    <p:sldId id="969" r:id="rId27"/>
    <p:sldId id="970" r:id="rId28"/>
    <p:sldId id="971" r:id="rId29"/>
    <p:sldId id="973" r:id="rId30"/>
    <p:sldId id="974" r:id="rId31"/>
    <p:sldId id="975" r:id="rId32"/>
    <p:sldId id="976" r:id="rId33"/>
    <p:sldId id="977" r:id="rId34"/>
    <p:sldId id="887" r:id="rId35"/>
    <p:sldId id="898" r:id="rId36"/>
    <p:sldId id="900" r:id="rId37"/>
    <p:sldId id="910" r:id="rId38"/>
    <p:sldId id="803" r:id="rId39"/>
    <p:sldId id="749" r:id="rId40"/>
  </p:sldIdLst>
  <p:sldSz cx="12434888"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John Higuera (Simplicity Consulting Inc)" initials="JH(CI" lastIdx="5" clrIdx="2">
    <p:extLst>
      <p:ext uri="{19B8F6BF-5375-455C-9EA6-DF929625EA0E}">
        <p15:presenceInfo xmlns:p15="http://schemas.microsoft.com/office/powerpoint/2012/main" userId="S-1-5-21-2127521184-1604012920-1887927527-11457299" providerId="AD"/>
      </p:ext>
    </p:extLst>
  </p:cmAuthor>
  <p:cmAuthor id="3" name="Jonathan Hoffman" initials="JH" lastIdx="1" clrIdx="3">
    <p:extLst>
      <p:ext uri="{19B8F6BF-5375-455C-9EA6-DF929625EA0E}">
        <p15:presenceInfo xmlns:p15="http://schemas.microsoft.com/office/powerpoint/2012/main" userId="S-1-5-21-124525095-708259637-1543119021-2188" providerId="AD"/>
      </p:ext>
    </p:extLst>
  </p:cmAuthor>
  <p:cmAuthor id="4" name="Debbi Lyons" initials="DL" lastIdx="98"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0072C6"/>
    <a:srgbClr val="BFBFBF"/>
    <a:srgbClr val="7FBA00"/>
    <a:srgbClr val="94BEFF"/>
    <a:srgbClr val="005695"/>
    <a:srgbClr val="FFFFFF"/>
    <a:srgbClr val="008272"/>
    <a:srgbClr val="BA141A"/>
    <a:srgbClr val="68217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011" autoAdjust="0"/>
    <p:restoredTop sz="70052" autoAdjust="0"/>
  </p:normalViewPr>
  <p:slideViewPr>
    <p:cSldViewPr snapToGrid="0">
      <p:cViewPr varScale="1">
        <p:scale>
          <a:sx n="93" d="100"/>
          <a:sy n="93" d="100"/>
        </p:scale>
        <p:origin x="120" y="114"/>
      </p:cViewPr>
      <p:guideLst/>
    </p:cSldViewPr>
  </p:slideViewPr>
  <p:outlineViewPr>
    <p:cViewPr>
      <p:scale>
        <a:sx n="33" d="100"/>
        <a:sy n="33" d="100"/>
      </p:scale>
      <p:origin x="0" y="-10032"/>
    </p:cViewPr>
  </p:outlineViewPr>
  <p:notesTextViewPr>
    <p:cViewPr>
      <p:scale>
        <a:sx n="3" d="2"/>
        <a:sy n="3" d="2"/>
      </p:scale>
      <p:origin x="0" y="0"/>
    </p:cViewPr>
  </p:notesTextViewPr>
  <p:sorterViewPr>
    <p:cViewPr varScale="1">
      <p:scale>
        <a:sx n="1" d="1"/>
        <a:sy n="1" d="1"/>
      </p:scale>
      <p:origin x="0" y="0"/>
    </p:cViewPr>
  </p:sorterViewPr>
  <p:notesViewPr>
    <p:cSldViewPr snapToGrid="0" showGuides="1">
      <p:cViewPr varScale="1">
        <p:scale>
          <a:sx n="78" d="100"/>
          <a:sy n="78" d="100"/>
        </p:scale>
        <p:origin x="1440" y="10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3.xml"/><Relationship Id="rId13" Type="http://schemas.openxmlformats.org/officeDocument/2006/relationships/slideMaster" Target="slideMasters/slideMaster8.xml"/><Relationship Id="rId18" Type="http://schemas.openxmlformats.org/officeDocument/2006/relationships/slide" Target="slides/slide4.xml"/><Relationship Id="rId26" Type="http://schemas.openxmlformats.org/officeDocument/2006/relationships/slide" Target="slides/slide12.xml"/><Relationship Id="rId39" Type="http://schemas.openxmlformats.org/officeDocument/2006/relationships/slide" Target="slides/slide25.xml"/><Relationship Id="rId3" Type="http://schemas.openxmlformats.org/officeDocument/2006/relationships/customXml" Target="../customXml/item3.xml"/><Relationship Id="rId21" Type="http://schemas.openxmlformats.org/officeDocument/2006/relationships/slide" Target="slides/slide7.xml"/><Relationship Id="rId34" Type="http://schemas.openxmlformats.org/officeDocument/2006/relationships/slide" Target="slides/slide20.xml"/><Relationship Id="rId42" Type="http://schemas.openxmlformats.org/officeDocument/2006/relationships/handoutMaster" Target="handoutMasters/handoutMaster1.xml"/><Relationship Id="rId47" Type="http://schemas.openxmlformats.org/officeDocument/2006/relationships/tableStyles" Target="tableStyles.xml"/><Relationship Id="rId7" Type="http://schemas.openxmlformats.org/officeDocument/2006/relationships/slideMaster" Target="slideMasters/slideMaster2.xml"/><Relationship Id="rId12" Type="http://schemas.openxmlformats.org/officeDocument/2006/relationships/slideMaster" Target="slideMasters/slideMaster7.xml"/><Relationship Id="rId17" Type="http://schemas.openxmlformats.org/officeDocument/2006/relationships/slide" Target="slides/slide3.xml"/><Relationship Id="rId25" Type="http://schemas.openxmlformats.org/officeDocument/2006/relationships/slide" Target="slides/slide11.xml"/><Relationship Id="rId33" Type="http://schemas.openxmlformats.org/officeDocument/2006/relationships/slide" Target="slides/slide19.xml"/><Relationship Id="rId38" Type="http://schemas.openxmlformats.org/officeDocument/2006/relationships/slide" Target="slides/slide24.xml"/><Relationship Id="rId46"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2.xml"/><Relationship Id="rId20" Type="http://schemas.openxmlformats.org/officeDocument/2006/relationships/slide" Target="slides/slide6.xml"/><Relationship Id="rId29" Type="http://schemas.openxmlformats.org/officeDocument/2006/relationships/slide" Target="slides/slide15.xml"/><Relationship Id="rId41"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Master" Target="slideMasters/slideMaster1.xml"/><Relationship Id="rId11" Type="http://schemas.openxmlformats.org/officeDocument/2006/relationships/slideMaster" Target="slideMasters/slideMaster6.xml"/><Relationship Id="rId24" Type="http://schemas.openxmlformats.org/officeDocument/2006/relationships/slide" Target="slides/slide10.xml"/><Relationship Id="rId32" Type="http://schemas.openxmlformats.org/officeDocument/2006/relationships/slide" Target="slides/slide18.xml"/><Relationship Id="rId37" Type="http://schemas.openxmlformats.org/officeDocument/2006/relationships/slide" Target="slides/slide23.xml"/><Relationship Id="rId40" Type="http://schemas.openxmlformats.org/officeDocument/2006/relationships/slide" Target="slides/slide26.xml"/><Relationship Id="rId45" Type="http://schemas.openxmlformats.org/officeDocument/2006/relationships/viewProps" Target="viewProps.xml"/><Relationship Id="rId5" Type="http://schemas.openxmlformats.org/officeDocument/2006/relationships/customXml" Target="../customXml/item5.xml"/><Relationship Id="rId15" Type="http://schemas.openxmlformats.org/officeDocument/2006/relationships/slide" Target="slides/slide1.xml"/><Relationship Id="rId23" Type="http://schemas.openxmlformats.org/officeDocument/2006/relationships/slide" Target="slides/slide9.xml"/><Relationship Id="rId28" Type="http://schemas.openxmlformats.org/officeDocument/2006/relationships/slide" Target="slides/slide14.xml"/><Relationship Id="rId36" Type="http://schemas.openxmlformats.org/officeDocument/2006/relationships/slide" Target="slides/slide22.xml"/><Relationship Id="rId10" Type="http://schemas.openxmlformats.org/officeDocument/2006/relationships/slideMaster" Target="slideMasters/slideMaster5.xml"/><Relationship Id="rId19" Type="http://schemas.openxmlformats.org/officeDocument/2006/relationships/slide" Target="slides/slide5.xml"/><Relationship Id="rId31" Type="http://schemas.openxmlformats.org/officeDocument/2006/relationships/slide" Target="slides/slide17.xml"/><Relationship Id="rId44" Type="http://schemas.openxmlformats.org/officeDocument/2006/relationships/presProps" Target="presProps.xml"/><Relationship Id="rId4" Type="http://schemas.openxmlformats.org/officeDocument/2006/relationships/customXml" Target="../customXml/item4.xml"/><Relationship Id="rId9" Type="http://schemas.openxmlformats.org/officeDocument/2006/relationships/slideMaster" Target="slideMasters/slideMaster4.xml"/><Relationship Id="rId14" Type="http://schemas.openxmlformats.org/officeDocument/2006/relationships/slideMaster" Target="slideMasters/slideMaster9.xml"/><Relationship Id="rId22" Type="http://schemas.openxmlformats.org/officeDocument/2006/relationships/slide" Target="slides/slide8.xml"/><Relationship Id="rId27" Type="http://schemas.openxmlformats.org/officeDocument/2006/relationships/slide" Target="slides/slide13.xml"/><Relationship Id="rId30" Type="http://schemas.openxmlformats.org/officeDocument/2006/relationships/slide" Target="slides/slide16.xml"/><Relationship Id="rId35" Type="http://schemas.openxmlformats.org/officeDocument/2006/relationships/slide" Target="slides/slide21.xml"/><Relationship Id="rId43" Type="http://schemas.openxmlformats.org/officeDocument/2006/relationships/commentAuthors" Target="commentAuthor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5.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a:latin typeface="Segoe UI" pitchFamily="34" charset="0"/>
              </a:rPr>
              <a:t>Server and Cloud 2013 Template</a:t>
            </a: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8D34AC8-E01F-4FBF-B65F-21ABDE98B385}" type="datetime8">
              <a:rPr lang="en-US" smtClean="0">
                <a:latin typeface="Segoe UI" pitchFamily="34" charset="0"/>
              </a:rPr>
              <a:t>9/16/2018 7:03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64CFA94A-519F-445C-B30C-9E76FA6A2031}" type="datetime8">
              <a:rPr lang="en-US" smtClean="0"/>
              <a:t>9/16/2018 7:01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qnamaker.ai/"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GB"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TechReady 23</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9/17/2018 2:13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933671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bots for well defined,</a:t>
            </a:r>
            <a:r>
              <a:rPr lang="en-US" baseline="0" dirty="0"/>
              <a:t> simple tasks.</a:t>
            </a:r>
          </a:p>
          <a:p>
            <a:r>
              <a:rPr lang="en-US" baseline="0" dirty="0"/>
              <a:t>Bots do not need to have NLP – they can utilize keywords, provide a guided experience.</a:t>
            </a:r>
          </a:p>
          <a:p>
            <a:r>
              <a:rPr lang="en-US" baseline="0" dirty="0"/>
              <a:t>If using NLP then don’t have a complex bot as you will not be able to handle all user input and frustration and user retention issues creep in.</a:t>
            </a:r>
          </a:p>
          <a:p>
            <a:r>
              <a:rPr lang="en-US" baseline="0" dirty="0"/>
              <a:t>Above all – does using a bot make sense for that scenario – this can be internal process, B2B as well as B2C</a:t>
            </a:r>
          </a:p>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TechReady 23</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9/16/2018 7:01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112587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 bot is software that is designed to automate the kinds of tasks you would usually do on your own, </a:t>
            </a:r>
          </a:p>
          <a:p>
            <a:endParaRPr lang="en-GB" dirty="0"/>
          </a:p>
          <a:p>
            <a:r>
              <a:rPr lang="en-GB" dirty="0"/>
              <a:t>They</a:t>
            </a:r>
            <a:r>
              <a:rPr lang="en-GB" baseline="0" dirty="0"/>
              <a:t> sit in front of processes/tasks – reservations, scheduling dinner, FAQ, pro-active info, an assistant for a particular task.</a:t>
            </a:r>
          </a:p>
          <a:p>
            <a:endParaRPr lang="en-GB" dirty="0"/>
          </a:p>
          <a:p>
            <a:r>
              <a:rPr lang="en-GB" dirty="0"/>
              <a:t>The increasingly common form of bots, chatbots, simulate conversation. </a:t>
            </a:r>
          </a:p>
          <a:p>
            <a:endParaRPr lang="en-GB" dirty="0"/>
          </a:p>
          <a:p>
            <a:r>
              <a:rPr lang="en-GB" dirty="0"/>
              <a:t>Solve a problem,</a:t>
            </a:r>
          </a:p>
          <a:p>
            <a:r>
              <a:rPr lang="en-GB" dirty="0"/>
              <a:t>Run anywhere</a:t>
            </a:r>
            <a:r>
              <a:rPr lang="en-GB" baseline="0" dirty="0"/>
              <a:t> on any device</a:t>
            </a:r>
            <a:endParaRPr lang="en-GB" dirty="0"/>
          </a:p>
          <a:p>
            <a:endParaRPr lang="en-GB" dirty="0"/>
          </a:p>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D9C3A12-1E0F-412B-B376-8089A55D946C}" type="slidenum">
              <a:rPr kumimoji="0" lang="uk-UA"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uk-UA"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197299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GB" baseline="0" dirty="0"/>
          </a:p>
          <a:p>
            <a:pPr marL="171450" indent="-171450">
              <a:buFont typeface="Arial" panose="020B0604020202020204" pitchFamily="34" charset="0"/>
              <a:buChar char="•"/>
            </a:pPr>
            <a:endParaRPr lang="en-GB" baseline="0" dirty="0"/>
          </a:p>
          <a:p>
            <a:pPr marL="171450" indent="-171450">
              <a:buFont typeface="Arial" panose="020B0604020202020204" pitchFamily="34" charset="0"/>
              <a:buChar char="•"/>
            </a:pPr>
            <a:r>
              <a:rPr lang="en-GB" baseline="0" dirty="0"/>
              <a:t>Bot help people find information faster in my current context – in flow of conversation</a:t>
            </a:r>
          </a:p>
          <a:p>
            <a:pPr marL="171450" indent="-171450">
              <a:buFont typeface="Arial" panose="020B0604020202020204" pitchFamily="34" charset="0"/>
              <a:buChar char="•"/>
            </a:pPr>
            <a:r>
              <a:rPr lang="en-GB" baseline="0" dirty="0"/>
              <a:t>Bots tend to be fairly transactional – bot framework can keep state/context and could for example initiate a message two weeks later in the canvas</a:t>
            </a:r>
          </a:p>
          <a:p>
            <a:pPr marL="171450" indent="-171450">
              <a:buFont typeface="Arial" panose="020B0604020202020204" pitchFamily="34" charset="0"/>
              <a:buChar char="•"/>
            </a:pPr>
            <a:r>
              <a:rPr lang="en-GB" baseline="0" dirty="0"/>
              <a:t>Advisory – experts in certain domains, linking user to the domain knowledge</a:t>
            </a:r>
          </a:p>
          <a:p>
            <a:pPr marL="171450" indent="-171450">
              <a:buFont typeface="Arial" panose="020B0604020202020204" pitchFamily="34" charset="0"/>
              <a:buChar char="•"/>
            </a:pPr>
            <a:r>
              <a:rPr lang="en-GB" baseline="0" dirty="0"/>
              <a:t>Conversational – detect sentiment, react differently based on this, ability to hand off to human?</a:t>
            </a:r>
          </a:p>
          <a:p>
            <a:endParaRPr lang="en-GB" baseline="0" dirty="0"/>
          </a:p>
          <a:p>
            <a:endParaRPr lang="en-GB" baseline="0" dirty="0"/>
          </a:p>
          <a:p>
            <a:endParaRPr lang="en-GB" dirty="0"/>
          </a:p>
          <a:p>
            <a:endParaRPr lang="en-GB"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TechReady 23</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9/16/2018 7:01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089784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976CBA-8B7D-4133-9672-2546060A7CEB}"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236858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Choose something small and discreet. For example, a bank may just do a ‘get your balance’ bot. A food tracker may just do an ‘enter food’ bot</a:t>
            </a:r>
          </a:p>
          <a:p>
            <a:endParaRPr lang="en-GB" dirty="0"/>
          </a:p>
          <a:p>
            <a:r>
              <a:rPr lang="en-GB" dirty="0"/>
              <a:t>Why is the thing you want to do betters as a bot compared to an app or website?</a:t>
            </a:r>
          </a:p>
          <a:p>
            <a:endParaRPr lang="en-GB" dirty="0"/>
          </a:p>
          <a:p>
            <a:r>
              <a:rPr lang="en-GB" dirty="0"/>
              <a:t>Don’t try to replicate your whole app in a bot</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976CBA-8B7D-4133-9672-2546060A7CEB}"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601901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Facebook</a:t>
            </a:r>
          </a:p>
          <a:p>
            <a:r>
              <a:rPr lang="en-GB" dirty="0"/>
              <a:t>Skype</a:t>
            </a:r>
          </a:p>
          <a:p>
            <a:r>
              <a:rPr lang="en-GB" dirty="0"/>
              <a:t>Kik</a:t>
            </a:r>
          </a:p>
          <a:p>
            <a:r>
              <a:rPr lang="en-GB" dirty="0"/>
              <a:t>Slack</a:t>
            </a:r>
          </a:p>
          <a:p>
            <a:r>
              <a:rPr lang="en-GB" dirty="0"/>
              <a:t>Microsoft Teams (office 365 based chat feature)</a:t>
            </a:r>
          </a:p>
          <a:p>
            <a:r>
              <a:rPr lang="en-GB" dirty="0" err="1"/>
              <a:t>Twillio</a:t>
            </a:r>
            <a:r>
              <a:rPr lang="en-GB" dirty="0"/>
              <a:t> (SMS)</a:t>
            </a:r>
          </a:p>
          <a:p>
            <a:r>
              <a:rPr lang="en-GB" dirty="0"/>
              <a:t>Telegram</a:t>
            </a:r>
          </a:p>
          <a:p>
            <a:r>
              <a:rPr lang="en-GB" dirty="0"/>
              <a:t>GroupMe</a:t>
            </a:r>
          </a:p>
          <a:p>
            <a:r>
              <a:rPr lang="en-GB" dirty="0"/>
              <a:t>Email</a:t>
            </a:r>
          </a:p>
          <a:p>
            <a:r>
              <a:rPr lang="en-GB" dirty="0"/>
              <a:t>Web Chat Control (</a:t>
            </a:r>
            <a:r>
              <a:rPr lang="en-GB" dirty="0" err="1"/>
              <a:t>iFrame</a:t>
            </a:r>
            <a:r>
              <a:rPr lang="en-GB" dirty="0"/>
              <a:t>)</a:t>
            </a:r>
          </a:p>
          <a:p>
            <a:r>
              <a:rPr lang="en-GB" dirty="0"/>
              <a:t>API</a:t>
            </a:r>
          </a:p>
          <a:p>
            <a:r>
              <a:rPr lang="en-GB" dirty="0"/>
              <a:t>More coming ….</a:t>
            </a:r>
          </a:p>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976CBA-8B7D-4133-9672-2546060A7CEB}"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59675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Make it great –</a:t>
            </a:r>
          </a:p>
          <a:p>
            <a:endParaRPr lang="en-GB" b="1" dirty="0"/>
          </a:p>
          <a:p>
            <a:pPr marL="171450" indent="-171450">
              <a:buFont typeface="Arial" panose="020B0604020202020204" pitchFamily="34" charset="0"/>
              <a:buChar char="•"/>
            </a:pPr>
            <a:r>
              <a:rPr lang="en-GB" b="1" dirty="0"/>
              <a:t> by making it useful, </a:t>
            </a:r>
          </a:p>
          <a:p>
            <a:pPr marL="171450" indent="-171450">
              <a:buFont typeface="Arial" panose="020B0604020202020204" pitchFamily="34" charset="0"/>
              <a:buChar char="•"/>
            </a:pPr>
            <a:r>
              <a:rPr lang="en-GB" b="1" dirty="0"/>
              <a:t>performing useful tasks,</a:t>
            </a:r>
          </a:p>
          <a:p>
            <a:pPr marL="171450" indent="-171450">
              <a:buFont typeface="Arial" panose="020B0604020202020204" pitchFamily="34" charset="0"/>
              <a:buChar char="•"/>
            </a:pPr>
            <a:r>
              <a:rPr lang="en-GB" b="1" dirty="0"/>
              <a:t> by reducing user friction</a:t>
            </a:r>
          </a:p>
          <a:p>
            <a:pPr marL="171450" indent="-171450">
              <a:buFont typeface="Arial" panose="020B0604020202020204" pitchFamily="34" charset="0"/>
              <a:buChar char="•"/>
            </a:pPr>
            <a:r>
              <a:rPr lang="en-GB" b="1" dirty="0"/>
              <a:t>By making bot available where the user are.</a:t>
            </a:r>
          </a:p>
          <a:p>
            <a:pPr marL="171450" indent="-171450">
              <a:buFont typeface="Arial" panose="020B0604020202020204" pitchFamily="34" charset="0"/>
              <a:buChar char="•"/>
            </a:pPr>
            <a:r>
              <a:rPr lang="en-GB" b="1" dirty="0"/>
              <a:t>Add smart functionality that augments its capabilities.</a:t>
            </a:r>
          </a:p>
          <a:p>
            <a:pPr marL="171450" indent="-171450">
              <a:buFont typeface="Arial" panose="020B0604020202020204" pitchFamily="34" charset="0"/>
              <a:buChar char="•"/>
            </a:pPr>
            <a:endParaRPr lang="en-GB" b="1" dirty="0"/>
          </a:p>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D9C3A12-1E0F-412B-B376-8089A55D946C}" type="slidenum">
              <a:rPr kumimoji="0" lang="uk-UA"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uk-UA"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465548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Recently</a:t>
            </a:r>
            <a:r>
              <a:rPr lang="en-US" baseline="0" dirty="0"/>
              <a:t> added to the cognitive services</a:t>
            </a:r>
          </a:p>
          <a:p>
            <a:r>
              <a:rPr lang="en-US" baseline="0" dirty="0"/>
              <a:t>Still in preview</a:t>
            </a:r>
          </a:p>
          <a:p>
            <a:endParaRPr lang="en-US" baseline="0" dirty="0"/>
          </a:p>
          <a:p>
            <a:r>
              <a:rPr lang="en-GB" sz="1200" b="1" i="0" u="none" strike="noStrike" kern="1200" dirty="0" err="1">
                <a:solidFill>
                  <a:schemeClr val="tx1"/>
                </a:solidFill>
                <a:effectLst/>
                <a:latin typeface="+mn-lt"/>
                <a:ea typeface="+mn-ea"/>
                <a:cs typeface="+mn-cs"/>
                <a:hlinkClick r:id="rId3"/>
              </a:rPr>
              <a:t>QnA</a:t>
            </a:r>
            <a:r>
              <a:rPr lang="en-GB" sz="1200" b="1" i="0" u="none" strike="noStrike" kern="1200" dirty="0">
                <a:solidFill>
                  <a:schemeClr val="tx1"/>
                </a:solidFill>
                <a:effectLst/>
                <a:latin typeface="+mn-lt"/>
                <a:ea typeface="+mn-ea"/>
                <a:cs typeface="+mn-cs"/>
                <a:hlinkClick r:id="rId3"/>
              </a:rPr>
              <a:t> Maker</a:t>
            </a:r>
            <a:r>
              <a:rPr lang="en-GB" sz="1200" b="0" i="0" kern="1200" dirty="0">
                <a:solidFill>
                  <a:schemeClr val="tx1"/>
                </a:solidFill>
                <a:effectLst/>
                <a:latin typeface="+mn-lt"/>
                <a:ea typeface="+mn-ea"/>
                <a:cs typeface="+mn-cs"/>
              </a:rPr>
              <a:t> is a free, easy-to-use, REST API- and web-based service that trains AI to respond to users’ questions in a more natural, conversational way. </a:t>
            </a:r>
          </a:p>
          <a:p>
            <a:endParaRPr lang="en-GB" sz="1200" b="0" i="0" kern="1200" dirty="0">
              <a:solidFill>
                <a:schemeClr val="tx1"/>
              </a:solidFill>
              <a:effectLst/>
              <a:latin typeface="+mn-lt"/>
              <a:ea typeface="+mn-ea"/>
              <a:cs typeface="+mn-cs"/>
            </a:endParaRPr>
          </a:p>
          <a:p>
            <a:r>
              <a:rPr lang="en-GB" sz="1200" b="0" i="0" kern="1200" dirty="0" err="1">
                <a:solidFill>
                  <a:schemeClr val="tx1"/>
                </a:solidFill>
                <a:effectLst/>
                <a:latin typeface="+mn-lt"/>
                <a:ea typeface="+mn-ea"/>
                <a:cs typeface="+mn-cs"/>
              </a:rPr>
              <a:t>QnA</a:t>
            </a:r>
            <a:r>
              <a:rPr lang="en-GB" sz="1200" b="0" i="0" kern="1200" dirty="0">
                <a:solidFill>
                  <a:schemeClr val="tx1"/>
                </a:solidFill>
                <a:effectLst/>
                <a:latin typeface="+mn-lt"/>
                <a:ea typeface="+mn-ea"/>
                <a:cs typeface="+mn-cs"/>
              </a:rPr>
              <a:t> Maker Service </a:t>
            </a:r>
            <a:r>
              <a:rPr lang="en-GB" sz="1200" b="0" i="0" kern="1200" dirty="0" err="1">
                <a:solidFill>
                  <a:schemeClr val="tx1"/>
                </a:solidFill>
                <a:effectLst/>
                <a:latin typeface="+mn-lt"/>
                <a:ea typeface="+mn-ea"/>
                <a:cs typeface="+mn-cs"/>
              </a:rPr>
              <a:t>distills</a:t>
            </a:r>
            <a:r>
              <a:rPr lang="en-GB" sz="1200" b="0" i="0" kern="1200" dirty="0">
                <a:solidFill>
                  <a:schemeClr val="tx1"/>
                </a:solidFill>
                <a:effectLst/>
                <a:latin typeface="+mn-lt"/>
                <a:ea typeface="+mn-ea"/>
                <a:cs typeface="+mn-cs"/>
              </a:rPr>
              <a:t> semi-structured data like those commonly found in website FAQs into distinct, helpful answers.</a:t>
            </a:r>
          </a:p>
          <a:p>
            <a:endParaRPr lang="en-US" baseline="0" dirty="0"/>
          </a:p>
          <a:p>
            <a:r>
              <a:rPr lang="en-GB" dirty="0"/>
              <a:t>Build, train and publish a simple question and answer bot based on FAQ URLs, structured documents or editorial content in minutes.</a:t>
            </a:r>
          </a:p>
          <a:p>
            <a:endParaRPr lang="en-GB" dirty="0"/>
          </a:p>
          <a:p>
            <a:endParaRPr lang="en-GB" dirty="0"/>
          </a:p>
          <a:p>
            <a:endParaRPr lang="en-GB" dirty="0"/>
          </a:p>
          <a:p>
            <a:r>
              <a:rPr lang="en-GB" dirty="0"/>
              <a:t>Creating your knowledge base is as simple as pointing the tool to the existing content, and ingesting the </a:t>
            </a:r>
            <a:r>
              <a:rPr lang="en-GB" dirty="0" err="1"/>
              <a:t>QnA</a:t>
            </a:r>
            <a:r>
              <a:rPr lang="en-GB" dirty="0"/>
              <a:t> content.</a:t>
            </a:r>
          </a:p>
          <a:p>
            <a:r>
              <a:rPr lang="en-GB" dirty="0"/>
              <a:t>Currently the tool can auto-extract question and answer pairs from most FAQ URLs and documents</a:t>
            </a:r>
          </a:p>
          <a:p>
            <a:endParaRPr lang="en-GB" dirty="0"/>
          </a:p>
          <a:p>
            <a:r>
              <a:rPr lang="en-GB" dirty="0"/>
              <a:t>Update </a:t>
            </a:r>
            <a:r>
              <a:rPr lang="en-GB" dirty="0" err="1"/>
              <a:t>QnA</a:t>
            </a:r>
            <a:endParaRPr lang="en-GB" dirty="0"/>
          </a:p>
          <a:p>
            <a:r>
              <a:rPr lang="en-GB" dirty="0"/>
              <a:t>Train and publish - &gt; REST endpoint</a:t>
            </a:r>
          </a:p>
          <a:p>
            <a:endParaRPr lang="en-GB" dirty="0"/>
          </a:p>
          <a:p>
            <a:r>
              <a:rPr lang="en-GB" dirty="0"/>
              <a:t>Takes in a question</a:t>
            </a:r>
            <a:r>
              <a:rPr lang="en-GB" baseline="0" dirty="0"/>
              <a:t> and responds with a best matched answer and a confidence score</a:t>
            </a:r>
          </a:p>
          <a:p>
            <a:endParaRPr lang="en-GB" baseline="0" dirty="0"/>
          </a:p>
          <a:p>
            <a:endParaRPr lang="en-GB" dirty="0"/>
          </a:p>
          <a:p>
            <a:endParaRPr lang="en-GB" dirty="0"/>
          </a:p>
          <a:p>
            <a:endParaRPr lang="en-GB" dirty="0"/>
          </a:p>
          <a:p>
            <a:endParaRPr lang="en-GB" dirty="0"/>
          </a:p>
          <a:p>
            <a:endParaRPr lang="en-GB" baseline="0" dirty="0"/>
          </a:p>
          <a:p>
            <a:endParaRPr lang="en-US" baseline="0" dirty="0"/>
          </a:p>
          <a:p>
            <a:endParaRPr lang="en-US" dirty="0"/>
          </a:p>
          <a:p>
            <a:endParaRPr lang="en-GB" dirty="0"/>
          </a:p>
          <a:p>
            <a:endParaRPr lang="en-GB" dirty="0"/>
          </a:p>
          <a:p>
            <a:endParaRPr lang="en-GB" dirty="0"/>
          </a:p>
          <a:p>
            <a:endParaRPr lang="en-GB" dirty="0"/>
          </a:p>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D9C3A12-1E0F-412B-B376-8089A55D946C}" type="slidenum">
              <a:rPr kumimoji="0" lang="uk-UA"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uk-UA"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05395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900" dirty="0">
                <a:solidFill>
                  <a:schemeClr val="bg1"/>
                </a:solidFill>
              </a:rPr>
              <a:t>More</a:t>
            </a:r>
            <a:r>
              <a:rPr lang="en-US" sz="900" baseline="0" dirty="0">
                <a:solidFill>
                  <a:schemeClr val="bg1"/>
                </a:solidFill>
              </a:rPr>
              <a:t> serious use cases for bots and </a:t>
            </a:r>
            <a:r>
              <a:rPr lang="en-US" sz="900" baseline="0" dirty="0" err="1">
                <a:solidFill>
                  <a:schemeClr val="bg1"/>
                </a:solidFill>
              </a:rPr>
              <a:t>cognitives</a:t>
            </a:r>
            <a:r>
              <a:rPr lang="en-US" sz="900" baseline="0" dirty="0">
                <a:solidFill>
                  <a:schemeClr val="bg1"/>
                </a:solidFill>
              </a:rPr>
              <a:t>:</a:t>
            </a:r>
            <a:endParaRPr lang="en-US" sz="900" dirty="0">
              <a:solidFill>
                <a:schemeClr val="bg1"/>
              </a:solidFill>
            </a:endParaRPr>
          </a:p>
          <a:p>
            <a:pPr marL="228600" marR="0" lvl="0" indent="-228600" algn="l" defTabSz="932742" rtl="0" eaLnBrk="1" fontAlgn="auto" latinLnBrk="0" hangingPunct="1">
              <a:lnSpc>
                <a:spcPct val="90000"/>
              </a:lnSpc>
              <a:spcBef>
                <a:spcPts val="0"/>
              </a:spcBef>
              <a:spcAft>
                <a:spcPts val="340"/>
              </a:spcAft>
              <a:buClrTx/>
              <a:buSzTx/>
              <a:buFontTx/>
              <a:buAutoNum type="arabicPeriod"/>
              <a:tabLst/>
              <a:defRPr/>
            </a:pPr>
            <a:endParaRPr lang="en-US" sz="900" dirty="0">
              <a:solidFill>
                <a:schemeClr val="bg1"/>
              </a:solidFill>
            </a:endParaRPr>
          </a:p>
          <a:p>
            <a:pPr marL="228600" marR="0" lvl="0" indent="-228600" algn="l" defTabSz="932742" rtl="0" eaLnBrk="1" fontAlgn="auto" latinLnBrk="0" hangingPunct="1">
              <a:lnSpc>
                <a:spcPct val="90000"/>
              </a:lnSpc>
              <a:spcBef>
                <a:spcPts val="0"/>
              </a:spcBef>
              <a:spcAft>
                <a:spcPts val="340"/>
              </a:spcAft>
              <a:buClrTx/>
              <a:buSzTx/>
              <a:buFontTx/>
              <a:buAutoNum type="arabicPeriod"/>
              <a:tabLst/>
              <a:defRPr/>
            </a:pPr>
            <a:r>
              <a:rPr lang="en-US" sz="900" dirty="0">
                <a:solidFill>
                  <a:schemeClr val="bg1"/>
                </a:solidFill>
              </a:rPr>
              <a:t>Apps Powered </a:t>
            </a:r>
            <a:r>
              <a:rPr lang="en-US" sz="900" dirty="0"/>
              <a:t>Computer vision API-  to create captions for the content of an image that has been uploaded to a bot</a:t>
            </a:r>
          </a:p>
          <a:p>
            <a:pPr marL="0" indent="0">
              <a:buNone/>
            </a:pPr>
            <a:r>
              <a:rPr lang="en-US" baseline="0" dirty="0"/>
              <a:t>Like CaptionBot.ai </a:t>
            </a:r>
          </a:p>
          <a:p>
            <a:pPr marL="0" indent="0">
              <a:buNone/>
            </a:pPr>
            <a:endParaRPr lang="en-US" baseline="0"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dirty="0"/>
              <a:t>2. A bot to authenticate users using a voiceprint by leveraging the Speech APIs</a:t>
            </a:r>
            <a:endParaRPr lang="en-US" baseline="0" dirty="0"/>
          </a:p>
          <a:p>
            <a:pPr marL="0" indent="0">
              <a:buNone/>
            </a:pPr>
            <a:r>
              <a:rPr lang="en-US" baseline="0" dirty="0"/>
              <a:t>Authentication as a user speaks to the bot with a speaker verification profile or “voiceprint”</a:t>
            </a:r>
          </a:p>
          <a:p>
            <a:pPr marL="0" indent="0">
              <a:buNone/>
            </a:pPr>
            <a:endParaRPr lang="en-US" dirty="0"/>
          </a:p>
          <a:p>
            <a:pPr marL="228600" marR="0" lvl="0" indent="-228600" algn="l" defTabSz="932742" rtl="0" eaLnBrk="1" fontAlgn="auto" latinLnBrk="0" hangingPunct="1">
              <a:lnSpc>
                <a:spcPct val="90000"/>
              </a:lnSpc>
              <a:spcBef>
                <a:spcPts val="0"/>
              </a:spcBef>
              <a:spcAft>
                <a:spcPts val="340"/>
              </a:spcAft>
              <a:buClrTx/>
              <a:buSzTx/>
              <a:buFontTx/>
              <a:buAutoNum type="arabicPeriod" startAt="3"/>
              <a:tabLst/>
              <a:defRPr/>
            </a:pPr>
            <a:r>
              <a:rPr lang="en-US" sz="900" dirty="0"/>
              <a:t>Using the LUIS (Language Understanding Intelligent Service) API, a bot can recognize the intent of a user</a:t>
            </a:r>
          </a:p>
          <a:p>
            <a:pPr marL="0" indent="0">
              <a:buNone/>
            </a:pPr>
            <a:r>
              <a:rPr lang="en-US" dirty="0"/>
              <a:t>LUIS analysis for queries</a:t>
            </a:r>
            <a:r>
              <a:rPr lang="en-US" baseline="0" dirty="0"/>
              <a:t> such </a:t>
            </a:r>
            <a:r>
              <a:rPr lang="en-US" dirty="0"/>
              <a:t>as “What is the weather in </a:t>
            </a:r>
            <a:r>
              <a:rPr lang="en-US" dirty="0" err="1"/>
              <a:t>Toyko</a:t>
            </a:r>
            <a:r>
              <a:rPr lang="en-US" baseline="0" dirty="0"/>
              <a:t> today?” using entities to parse out intent (what the user is asking for)</a:t>
            </a:r>
          </a:p>
          <a:p>
            <a:pPr marL="0" indent="0">
              <a:buNone/>
            </a:pPr>
            <a:endParaRPr lang="en-US" baseline="0"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dirty="0"/>
              <a:t>4. Knowledge APIs can give a bot the ability to recommend products frequently bought together based on our knowledge and/or a user’s history</a:t>
            </a:r>
          </a:p>
          <a:p>
            <a:pPr marL="0" indent="0">
              <a:buNone/>
            </a:pPr>
            <a:r>
              <a:rPr lang="en-US" baseline="0" dirty="0"/>
              <a:t>Also, Knowledge could search through a graph database to return relevant academic papers from a natural language query</a:t>
            </a:r>
          </a:p>
          <a:p>
            <a:pPr marL="228600" indent="-228600">
              <a:buAutoNum type="arabicPeriod" startAt="3"/>
            </a:pPr>
            <a:endParaRPr lang="en-US" baseline="0"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dirty="0"/>
              <a:t>5. The Autosuggest API from Search can ease the burden of typing queries to a web search bot</a:t>
            </a:r>
          </a:p>
          <a:p>
            <a:pPr marL="0" indent="0">
              <a:buNone/>
            </a:pPr>
            <a:r>
              <a:rPr lang="en-US" baseline="0" dirty="0"/>
              <a:t>Search also has other capabilities such as returning the latest trending news on a topic for example</a:t>
            </a:r>
            <a:endParaRPr lang="en-US" dirty="0"/>
          </a:p>
          <a:p>
            <a:r>
              <a:rPr lang="en-US" sz="900" dirty="0">
                <a:solidFill>
                  <a:schemeClr val="bg1"/>
                </a:solidFill>
              </a:rPr>
              <a:t>by MS Cognitive Services</a:t>
            </a:r>
            <a:endParaRPr lang="en-GB"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TechReady 23</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9/16/2018 7:01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8004258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4.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g"/><Relationship Id="rId1" Type="http://schemas.openxmlformats.org/officeDocument/2006/relationships/slideMaster" Target="../slideMasters/slideMaster8.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8.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1.png"/><Relationship Id="rId1" Type="http://schemas.openxmlformats.org/officeDocument/2006/relationships/slideMaster" Target="../slideMasters/slideMaster8.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Master" Target="../slideMasters/slideMaster8.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8.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jpeg"/><Relationship Id="rId1" Type="http://schemas.openxmlformats.org/officeDocument/2006/relationships/slideMaster" Target="../slideMasters/slideMaster9.xml"/><Relationship Id="rId5" Type="http://schemas.openxmlformats.org/officeDocument/2006/relationships/image" Target="../media/image36.png"/><Relationship Id="rId4" Type="http://schemas.openxmlformats.org/officeDocument/2006/relationships/image" Target="../media/image35.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2.emf"/><Relationship Id="rId1" Type="http://schemas.openxmlformats.org/officeDocument/2006/relationships/slideMaster" Target="../slideMasters/slideMaster9.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Master" Target="../slideMasters/slideMaster9.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9.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1.xml"/><Relationship Id="rId1" Type="http://schemas.openxmlformats.org/officeDocument/2006/relationships/vmlDrawing" Target="../drawings/vmlDrawing1.vml"/><Relationship Id="rId5" Type="http://schemas.openxmlformats.org/officeDocument/2006/relationships/image" Target="../media/image15.emf"/><Relationship Id="rId4" Type="http://schemas.openxmlformats.org/officeDocument/2006/relationships/oleObject" Target="../embeddings/oleObject1.bin"/></Relationships>
</file>

<file path=ppt/slideLayouts/_rels/slideLayout3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2.xml"/><Relationship Id="rId4" Type="http://schemas.openxmlformats.org/officeDocument/2006/relationships/image" Target="../media/image12.emf"/></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3.xml"/><Relationship Id="rId6" Type="http://schemas.openxmlformats.org/officeDocument/2006/relationships/image" Target="../media/image19.png"/><Relationship Id="rId5" Type="http://schemas.openxmlformats.org/officeDocument/2006/relationships/image" Target="../media/image23.png"/><Relationship Id="rId4" Type="http://schemas.openxmlformats.org/officeDocument/2006/relationships/image" Target="../media/image22.pn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3.xml"/><Relationship Id="rId6" Type="http://schemas.openxmlformats.org/officeDocument/2006/relationships/image" Target="../media/image19.png"/><Relationship Id="rId5" Type="http://schemas.openxmlformats.org/officeDocument/2006/relationships/image" Target="../media/image23.png"/><Relationship Id="rId4" Type="http://schemas.openxmlformats.org/officeDocument/2006/relationships/image" Target="../media/image22.pn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3.xml"/><Relationship Id="rId4" Type="http://schemas.openxmlformats.org/officeDocument/2006/relationships/image" Target="../media/image22.pn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3.xml"/><Relationship Id="rId4" Type="http://schemas.openxmlformats.org/officeDocument/2006/relationships/image" Target="../media/image22.pn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6.jpe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event name)">
    <p:bg>
      <p:bgRef idx="1001">
        <a:schemeClr val="bg2"/>
      </p:bgRef>
    </p:bg>
    <p:spTree>
      <p:nvGrpSpPr>
        <p:cNvPr id="1" name=""/>
        <p:cNvGrpSpPr/>
        <p:nvPr/>
      </p:nvGrpSpPr>
      <p:grpSpPr>
        <a:xfrm>
          <a:off x="0" y="0"/>
          <a:ext cx="0" cy="0"/>
          <a:chOff x="0" y="0"/>
          <a:chExt cx="0" cy="0"/>
        </a:xfrm>
      </p:grpSpPr>
      <p:grpSp>
        <p:nvGrpSpPr>
          <p:cNvPr id="20" name="Group 19"/>
          <p:cNvGrpSpPr>
            <a:grpSpLocks noChangeAspect="1"/>
          </p:cNvGrpSpPr>
          <p:nvPr userDrawn="1"/>
        </p:nvGrpSpPr>
        <p:grpSpPr bwMode="black">
          <a:xfrm>
            <a:off x="468248" y="479425"/>
            <a:ext cx="1447944" cy="310896"/>
            <a:chOff x="457200" y="1643393"/>
            <a:chExt cx="4492753" cy="964540"/>
          </a:xfrm>
        </p:grpSpPr>
        <p:pic>
          <p:nvPicPr>
            <p:cNvPr id="21" name="Picture 20"/>
            <p:cNvPicPr>
              <a:picLocks noChangeAspect="1"/>
            </p:cNvPicPr>
            <p:nvPr/>
          </p:nvPicPr>
          <p:blipFill>
            <a:blip r:embed="rId2"/>
            <a:stretch>
              <a:fillRect/>
            </a:stretch>
          </p:blipFill>
          <p:spPr bwMode="black">
            <a:xfrm>
              <a:off x="457200" y="1643393"/>
              <a:ext cx="964540" cy="964540"/>
            </a:xfrm>
            <a:prstGeom prst="rect">
              <a:avLst/>
            </a:prstGeom>
          </p:spPr>
        </p:pic>
        <p:sp>
          <p:nvSpPr>
            <p:cNvPr id="22"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800"/>
            </a:p>
          </p:txBody>
        </p:sp>
      </p:grpSp>
      <p:sp>
        <p:nvSpPr>
          <p:cNvPr id="23" name="TextBox 22"/>
          <p:cNvSpPr txBox="1"/>
          <p:nvPr userDrawn="1"/>
        </p:nvSpPr>
        <p:spPr bwMode="black">
          <a:xfrm>
            <a:off x="468248" y="6064709"/>
            <a:ext cx="3101972" cy="690942"/>
          </a:xfrm>
          <a:prstGeom prst="rect">
            <a:avLst/>
          </a:prstGeom>
          <a:noFill/>
        </p:spPr>
        <p:txBody>
          <a:bodyPr wrap="square" lIns="0" tIns="146283" rIns="182854" bIns="146283" rtlCol="0">
            <a:spAutoFit/>
          </a:bodyPr>
          <a:lstStyle/>
          <a:p>
            <a:pPr>
              <a:lnSpc>
                <a:spcPct val="90000"/>
              </a:lnSpc>
              <a:spcAft>
                <a:spcPts val="600"/>
              </a:spcAft>
            </a:pPr>
            <a:r>
              <a:rPr lang="en-US" sz="2800" dirty="0">
                <a:gradFill>
                  <a:gsLst>
                    <a:gs pos="18584">
                      <a:srgbClr val="FFFFFF"/>
                    </a:gs>
                    <a:gs pos="43000">
                      <a:srgbClr val="FFFFFF"/>
                    </a:gs>
                  </a:gsLst>
                  <a:lin ang="5400000" scaled="1"/>
                </a:gradFill>
                <a:latin typeface="+mj-lt"/>
              </a:rPr>
              <a:t>6–9 February 2017</a:t>
            </a:r>
          </a:p>
        </p:txBody>
      </p:sp>
      <p:pic>
        <p:nvPicPr>
          <p:cNvPr id="24" name="Picture 2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black">
          <a:xfrm>
            <a:off x="468248" y="1656263"/>
            <a:ext cx="2803808" cy="4127000"/>
          </a:xfrm>
          <a:prstGeom prst="rect">
            <a:avLst/>
          </a:prstGeom>
        </p:spPr>
      </p:pic>
      <p:pic>
        <p:nvPicPr>
          <p:cNvPr id="10" name="Picture 9"/>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5439668" y="-318"/>
            <a:ext cx="6994338" cy="6995160"/>
          </a:xfrm>
          <a:prstGeom prst="rect">
            <a:avLst/>
          </a:prstGeom>
        </p:spPr>
      </p:pic>
    </p:spTree>
    <p:extLst>
      <p:ext uri="{BB962C8B-B14F-4D97-AF65-F5344CB8AC3E}">
        <p14:creationId xmlns:p14="http://schemas.microsoft.com/office/powerpoint/2010/main" val="33117028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4" y="2125677"/>
            <a:ext cx="10055528" cy="1181862"/>
          </a:xfrm>
          <a:noFill/>
        </p:spPr>
        <p:txBody>
          <a:bodyPr tIns="91440" bIns="91440" anchor="t" anchorCtr="0">
            <a:spAutoFit/>
          </a:bodyPr>
          <a:lstStyle>
            <a:lvl1pPr>
              <a:defRPr lang="en-US" sz="7198"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6662903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preserve="1" userDrawn="1">
  <p:cSld name="IMG-SLIDE OPT-8">
    <p:bg>
      <p:bgPr>
        <a:solidFill>
          <a:schemeClr val="bg2"/>
        </a:solidFill>
        <a:effectLst/>
      </p:bgPr>
    </p:bg>
    <p:spTree>
      <p:nvGrpSpPr>
        <p:cNvPr id="1" name=""/>
        <p:cNvGrpSpPr/>
        <p:nvPr/>
      </p:nvGrpSpPr>
      <p:grpSpPr>
        <a:xfrm>
          <a:off x="0" y="0"/>
          <a:ext cx="0" cy="0"/>
          <a:chOff x="0" y="0"/>
          <a:chExt cx="0" cy="0"/>
        </a:xfrm>
      </p:grpSpPr>
      <p:cxnSp>
        <p:nvCxnSpPr>
          <p:cNvPr id="2" name="Straight Connector 1"/>
          <p:cNvCxnSpPr/>
          <p:nvPr userDrawn="1"/>
        </p:nvCxnSpPr>
        <p:spPr>
          <a:xfrm>
            <a:off x="479261" y="466301"/>
            <a:ext cx="0" cy="699453"/>
          </a:xfrm>
          <a:prstGeom prst="line">
            <a:avLst/>
          </a:prstGeom>
          <a:ln w="63500">
            <a:solidFill>
              <a:srgbClr val="5C2D9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itle 7"/>
          <p:cNvSpPr>
            <a:spLocks noGrp="1"/>
          </p:cNvSpPr>
          <p:nvPr>
            <p:ph type="title" hasCustomPrompt="1"/>
          </p:nvPr>
        </p:nvSpPr>
        <p:spPr>
          <a:xfrm>
            <a:off x="595839" y="376562"/>
            <a:ext cx="4343574" cy="845744"/>
          </a:xfrm>
          <a:prstGeom prst="rect">
            <a:avLst/>
          </a:prstGeom>
          <a:noFill/>
        </p:spPr>
        <p:txBody>
          <a:bodyPr wrap="square" rtlCol="0">
            <a:spAutoFit/>
          </a:bodyPr>
          <a:lstStyle>
            <a:lvl1pPr>
              <a:defRPr lang="uk-UA" sz="2720" b="1">
                <a:latin typeface="+mj-lt"/>
                <a:ea typeface="Calibri" panose="020F0502020204030204" pitchFamily="34" charset="0"/>
                <a:cs typeface="Calibri" panose="020F0502020204030204" pitchFamily="34" charset="0"/>
              </a:defRPr>
            </a:lvl1pPr>
          </a:lstStyle>
          <a:p>
            <a:pPr marL="0" lvl="0"/>
            <a:r>
              <a:rPr lang="en-US" dirty="0"/>
              <a:t>click to edit master title style</a:t>
            </a:r>
            <a:endParaRPr lang="uk-UA" dirty="0"/>
          </a:p>
        </p:txBody>
      </p:sp>
      <p:sp>
        <p:nvSpPr>
          <p:cNvPr id="6" name="Picture Placeholder 5"/>
          <p:cNvSpPr>
            <a:spLocks noGrp="1"/>
          </p:cNvSpPr>
          <p:nvPr>
            <p:ph type="pic" sz="quarter" idx="11"/>
          </p:nvPr>
        </p:nvSpPr>
        <p:spPr>
          <a:xfrm>
            <a:off x="0" y="1632056"/>
            <a:ext cx="6217444" cy="3730413"/>
          </a:xfrm>
          <a:prstGeom prst="rect">
            <a:avLst/>
          </a:prstGeom>
        </p:spPr>
        <p:txBody>
          <a:bodyPr/>
          <a:lstStyle/>
          <a:p>
            <a:endParaRPr lang="uk-UA"/>
          </a:p>
        </p:txBody>
      </p:sp>
    </p:spTree>
    <p:extLst>
      <p:ext uri="{BB962C8B-B14F-4D97-AF65-F5344CB8AC3E}">
        <p14:creationId xmlns:p14="http://schemas.microsoft.com/office/powerpoint/2010/main" val="565768009"/>
      </p:ext>
    </p:extLst>
  </p:cSld>
  <p:clrMapOvr>
    <a:masterClrMapping/>
  </p:clrMapOvr>
  <mc:AlternateContent xmlns:mc="http://schemas.openxmlformats.org/markup-compatibility/2006" xmlns:p14="http://schemas.microsoft.com/office/powerpoint/2010/main">
    <mc:Choice Requires="p14">
      <p:transition spd="slow" p14:dur="1750">
        <p14:flip dir="r"/>
      </p:transition>
    </mc:Choice>
    <mc:Fallback xmlns="">
      <p:transition spd="slow">
        <p:fade/>
      </p:transition>
    </mc:Fallback>
  </mc:AlternateContent>
  <p:hf hdr="0" ftr="0" dt="0"/>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preserve="1" userDrawn="1">
  <p:cSld name="2_IMG-SLIDE 9">
    <p:spTree>
      <p:nvGrpSpPr>
        <p:cNvPr id="1" name=""/>
        <p:cNvGrpSpPr/>
        <p:nvPr/>
      </p:nvGrpSpPr>
      <p:grpSpPr>
        <a:xfrm>
          <a:off x="0" y="0"/>
          <a:ext cx="0" cy="0"/>
          <a:chOff x="0" y="0"/>
          <a:chExt cx="0" cy="0"/>
        </a:xfrm>
      </p:grpSpPr>
      <p:sp>
        <p:nvSpPr>
          <p:cNvPr id="3" name="Picture Placeholder 2"/>
          <p:cNvSpPr>
            <a:spLocks noGrp="1"/>
          </p:cNvSpPr>
          <p:nvPr>
            <p:ph type="pic" sz="quarter" idx="12"/>
          </p:nvPr>
        </p:nvSpPr>
        <p:spPr>
          <a:xfrm>
            <a:off x="6217444" y="0"/>
            <a:ext cx="6217444" cy="6994525"/>
          </a:xfrm>
          <a:prstGeom prst="rect">
            <a:avLst/>
          </a:prstGeom>
        </p:spPr>
        <p:txBody>
          <a:bodyPr/>
          <a:lstStyle/>
          <a:p>
            <a:endParaRPr lang="uk-UA"/>
          </a:p>
        </p:txBody>
      </p:sp>
      <p:cxnSp>
        <p:nvCxnSpPr>
          <p:cNvPr id="4" name="Straight Connector 3"/>
          <p:cNvCxnSpPr/>
          <p:nvPr userDrawn="1"/>
        </p:nvCxnSpPr>
        <p:spPr>
          <a:xfrm>
            <a:off x="479261" y="466301"/>
            <a:ext cx="0" cy="699453"/>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 name="Title 7"/>
          <p:cNvSpPr>
            <a:spLocks noGrp="1"/>
          </p:cNvSpPr>
          <p:nvPr>
            <p:ph type="title" hasCustomPrompt="1"/>
          </p:nvPr>
        </p:nvSpPr>
        <p:spPr>
          <a:xfrm>
            <a:off x="595840" y="388526"/>
            <a:ext cx="3704560" cy="940001"/>
          </a:xfrm>
          <a:prstGeom prst="rect">
            <a:avLst/>
          </a:prstGeom>
          <a:noFill/>
        </p:spPr>
        <p:txBody>
          <a:bodyPr wrap="square" rtlCol="0">
            <a:spAutoFit/>
          </a:bodyPr>
          <a:lstStyle>
            <a:lvl1pPr>
              <a:defRPr lang="uk-UA" sz="3060" b="1">
                <a:latin typeface="+mn-lt"/>
                <a:ea typeface="Roboto Condensed" panose="02000000000000000000" pitchFamily="2" charset="0"/>
                <a:cs typeface="+mn-cs"/>
              </a:defRPr>
            </a:lvl1pPr>
          </a:lstStyle>
          <a:p>
            <a:pPr marL="0" lvl="0"/>
            <a:r>
              <a:rPr lang="en-US"/>
              <a:t>click to edit master title style</a:t>
            </a:r>
            <a:endParaRPr lang="uk-UA"/>
          </a:p>
        </p:txBody>
      </p:sp>
      <p:sp>
        <p:nvSpPr>
          <p:cNvPr id="6" name="TextBox 5"/>
          <p:cNvSpPr txBox="1"/>
          <p:nvPr userDrawn="1"/>
        </p:nvSpPr>
        <p:spPr>
          <a:xfrm>
            <a:off x="595839" y="6174797"/>
            <a:ext cx="738321" cy="678391"/>
          </a:xfrm>
          <a:prstGeom prst="rect">
            <a:avLst/>
          </a:prstGeom>
          <a:noFill/>
        </p:spPr>
        <p:txBody>
          <a:bodyPr wrap="square" rtlCol="0">
            <a:spAutoFit/>
          </a:bodyPr>
          <a:lstStyle/>
          <a:p>
            <a:r>
              <a:rPr lang="en-US" sz="1904" b="1">
                <a:solidFill>
                  <a:schemeClr val="accent2"/>
                </a:solidFill>
              </a:rPr>
              <a:t>your logo</a:t>
            </a:r>
            <a:endParaRPr lang="uk-UA" sz="1360" b="1">
              <a:solidFill>
                <a:schemeClr val="accent2"/>
              </a:solidFill>
            </a:endParaRPr>
          </a:p>
        </p:txBody>
      </p:sp>
      <p:cxnSp>
        <p:nvCxnSpPr>
          <p:cNvPr id="7" name="Straight Connector 6"/>
          <p:cNvCxnSpPr/>
          <p:nvPr userDrawn="1"/>
        </p:nvCxnSpPr>
        <p:spPr>
          <a:xfrm>
            <a:off x="479261" y="6246584"/>
            <a:ext cx="0" cy="50516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57583032"/>
      </p:ext>
    </p:extLst>
  </p:cSld>
  <p:clrMapOvr>
    <a:masterClrMapping/>
  </p:clrMapOvr>
  <p:hf hdr="0" ftr="0" dt="0"/>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preserve="1" userDrawn="1">
  <p:cSld name="IMG-SLIDE OPT-10">
    <p:spTree>
      <p:nvGrpSpPr>
        <p:cNvPr id="1" name=""/>
        <p:cNvGrpSpPr/>
        <p:nvPr/>
      </p:nvGrpSpPr>
      <p:grpSpPr>
        <a:xfrm>
          <a:off x="0" y="0"/>
          <a:ext cx="0" cy="0"/>
          <a:chOff x="0" y="0"/>
          <a:chExt cx="0" cy="0"/>
        </a:xfrm>
      </p:grpSpPr>
      <p:sp>
        <p:nvSpPr>
          <p:cNvPr id="3" name="Picture Placeholder 2"/>
          <p:cNvSpPr>
            <a:spLocks noGrp="1"/>
          </p:cNvSpPr>
          <p:nvPr>
            <p:ph type="pic" sz="quarter" idx="12"/>
          </p:nvPr>
        </p:nvSpPr>
        <p:spPr>
          <a:xfrm>
            <a:off x="0" y="0"/>
            <a:ext cx="6217444" cy="6994525"/>
          </a:xfrm>
          <a:prstGeom prst="rect">
            <a:avLst/>
          </a:prstGeom>
        </p:spPr>
        <p:txBody>
          <a:bodyPr/>
          <a:lstStyle/>
          <a:p>
            <a:endParaRPr lang="uk-UA"/>
          </a:p>
        </p:txBody>
      </p:sp>
      <p:cxnSp>
        <p:nvCxnSpPr>
          <p:cNvPr id="4" name="Straight Connector 3"/>
          <p:cNvCxnSpPr/>
          <p:nvPr userDrawn="1"/>
        </p:nvCxnSpPr>
        <p:spPr>
          <a:xfrm>
            <a:off x="6722611" y="466301"/>
            <a:ext cx="0" cy="699453"/>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 name="Title 7"/>
          <p:cNvSpPr>
            <a:spLocks noGrp="1"/>
          </p:cNvSpPr>
          <p:nvPr>
            <p:ph type="title" hasCustomPrompt="1"/>
          </p:nvPr>
        </p:nvSpPr>
        <p:spPr>
          <a:xfrm>
            <a:off x="6839189" y="388526"/>
            <a:ext cx="3704560" cy="940001"/>
          </a:xfrm>
          <a:prstGeom prst="rect">
            <a:avLst/>
          </a:prstGeom>
          <a:noFill/>
        </p:spPr>
        <p:txBody>
          <a:bodyPr wrap="square" rtlCol="0">
            <a:spAutoFit/>
          </a:bodyPr>
          <a:lstStyle>
            <a:lvl1pPr>
              <a:defRPr lang="uk-UA" sz="3060" b="1">
                <a:latin typeface="+mn-lt"/>
                <a:ea typeface="Roboto Condensed" panose="02000000000000000000" pitchFamily="2" charset="0"/>
                <a:cs typeface="+mn-cs"/>
              </a:defRPr>
            </a:lvl1pPr>
          </a:lstStyle>
          <a:p>
            <a:pPr marL="0" lvl="0"/>
            <a:r>
              <a:rPr lang="en-US"/>
              <a:t>click to edit master title style</a:t>
            </a:r>
            <a:endParaRPr lang="uk-UA"/>
          </a:p>
        </p:txBody>
      </p:sp>
      <p:sp>
        <p:nvSpPr>
          <p:cNvPr id="6" name="TextBox 5"/>
          <p:cNvSpPr txBox="1"/>
          <p:nvPr userDrawn="1"/>
        </p:nvSpPr>
        <p:spPr>
          <a:xfrm>
            <a:off x="6839189" y="6174797"/>
            <a:ext cx="738321" cy="678391"/>
          </a:xfrm>
          <a:prstGeom prst="rect">
            <a:avLst/>
          </a:prstGeom>
          <a:noFill/>
        </p:spPr>
        <p:txBody>
          <a:bodyPr wrap="square" rtlCol="0">
            <a:spAutoFit/>
          </a:bodyPr>
          <a:lstStyle/>
          <a:p>
            <a:r>
              <a:rPr lang="en-US" sz="1904" b="1">
                <a:solidFill>
                  <a:schemeClr val="accent2"/>
                </a:solidFill>
              </a:rPr>
              <a:t>your logo</a:t>
            </a:r>
            <a:endParaRPr lang="uk-UA" sz="1360" b="1">
              <a:solidFill>
                <a:schemeClr val="accent2"/>
              </a:solidFill>
            </a:endParaRPr>
          </a:p>
        </p:txBody>
      </p:sp>
      <p:cxnSp>
        <p:nvCxnSpPr>
          <p:cNvPr id="7" name="Straight Connector 6"/>
          <p:cNvCxnSpPr/>
          <p:nvPr userDrawn="1"/>
        </p:nvCxnSpPr>
        <p:spPr>
          <a:xfrm>
            <a:off x="6722611" y="6246584"/>
            <a:ext cx="0" cy="50516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53559140"/>
      </p:ext>
    </p:extLst>
  </p:cSld>
  <p:clrMapOvr>
    <a:masterClrMapping/>
  </p:clrMapOvr>
  <p:hf hdr="0" ftr="0" dt="0"/>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preserve="1" userDrawn="1">
  <p:cSld name="BLANK">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30511348"/>
      </p:ext>
    </p:extLst>
  </p:cSld>
  <p:clrMapOvr>
    <a:masterClrMapping/>
  </p:clrMapOvr>
  <mc:AlternateContent xmlns:mc="http://schemas.openxmlformats.org/markup-compatibility/2006" xmlns:p14="http://schemas.microsoft.com/office/powerpoint/2010/main">
    <mc:Choice Requires="p14">
      <p:transition spd="slow" p14:dur="1750">
        <p14:flip dir="r"/>
      </p:transition>
    </mc:Choice>
    <mc:Fallback xmlns="">
      <p:transition spd="slow">
        <p:fade/>
      </p:transition>
    </mc:Fallback>
  </mc:AlternateContent>
  <p:hf sldNum="0" hdr="0" ftr="0" dt="0"/>
</p:sldLayout>
</file>

<file path=ppt/slideLayouts/slideLayout104.xml><?xml version="1.0" encoding="utf-8"?>
<p:sldLayout xmlns:a="http://schemas.openxmlformats.org/drawingml/2006/main" xmlns:r="http://schemas.openxmlformats.org/officeDocument/2006/relationships" xmlns:p="http://schemas.openxmlformats.org/presentationml/2006/main" showMasterSp="0" preserve="1" userDrawn="1">
  <p:cSld name="DEFAULT SLIDE">
    <p:bg>
      <p:bgPr>
        <a:solidFill>
          <a:schemeClr val="bg2"/>
        </a:solidFill>
        <a:effectLst/>
      </p:bgPr>
    </p:bg>
    <p:spTree>
      <p:nvGrpSpPr>
        <p:cNvPr id="1" name=""/>
        <p:cNvGrpSpPr/>
        <p:nvPr/>
      </p:nvGrpSpPr>
      <p:grpSpPr>
        <a:xfrm>
          <a:off x="0" y="0"/>
          <a:ext cx="0" cy="0"/>
          <a:chOff x="0" y="0"/>
          <a:chExt cx="0" cy="0"/>
        </a:xfrm>
      </p:grpSpPr>
      <p:cxnSp>
        <p:nvCxnSpPr>
          <p:cNvPr id="2" name="Straight Connector 1"/>
          <p:cNvCxnSpPr/>
          <p:nvPr userDrawn="1"/>
        </p:nvCxnSpPr>
        <p:spPr>
          <a:xfrm>
            <a:off x="479261" y="466301"/>
            <a:ext cx="0" cy="699453"/>
          </a:xfrm>
          <a:prstGeom prst="line">
            <a:avLst/>
          </a:prstGeom>
          <a:ln w="63500">
            <a:solidFill>
              <a:srgbClr val="5C2D9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itle 7"/>
          <p:cNvSpPr>
            <a:spLocks noGrp="1"/>
          </p:cNvSpPr>
          <p:nvPr>
            <p:ph type="title" hasCustomPrompt="1"/>
          </p:nvPr>
        </p:nvSpPr>
        <p:spPr>
          <a:xfrm>
            <a:off x="595840" y="388526"/>
            <a:ext cx="3704560" cy="770467"/>
          </a:xfrm>
          <a:prstGeom prst="rect">
            <a:avLst/>
          </a:prstGeom>
          <a:noFill/>
        </p:spPr>
        <p:txBody>
          <a:bodyPr wrap="square" rtlCol="0">
            <a:spAutoFit/>
          </a:bodyPr>
          <a:lstStyle>
            <a:lvl1pPr>
              <a:defRPr lang="uk-UA" sz="2448" b="1">
                <a:latin typeface="Calibri" panose="020F0502020204030204" pitchFamily="34" charset="0"/>
                <a:ea typeface="Calibri" panose="020F0502020204030204" pitchFamily="34" charset="0"/>
                <a:cs typeface="Calibri" panose="020F0502020204030204" pitchFamily="34" charset="0"/>
              </a:defRPr>
            </a:lvl1pPr>
          </a:lstStyle>
          <a:p>
            <a:pPr marL="0" lvl="0"/>
            <a:r>
              <a:rPr lang="en-US" dirty="0"/>
              <a:t>click to edit master title style</a:t>
            </a:r>
            <a:endParaRPr lang="uk-UA" dirty="0"/>
          </a:p>
        </p:txBody>
      </p:sp>
    </p:spTree>
    <p:extLst>
      <p:ext uri="{BB962C8B-B14F-4D97-AF65-F5344CB8AC3E}">
        <p14:creationId xmlns:p14="http://schemas.microsoft.com/office/powerpoint/2010/main" val="2370925230"/>
      </p:ext>
    </p:extLst>
  </p:cSld>
  <p:clrMapOvr>
    <a:masterClrMapping/>
  </p:clrMapOvr>
  <mc:AlternateContent xmlns:mc="http://schemas.openxmlformats.org/markup-compatibility/2006" xmlns:p14="http://schemas.microsoft.com/office/powerpoint/2010/main">
    <mc:Choice Requires="p14">
      <p:transition spd="slow" p14:dur="1750">
        <p14:flip dir="r"/>
      </p:transition>
    </mc:Choice>
    <mc:Fallback xmlns="">
      <p:transition spd="slow">
        <p:fade/>
      </p:transition>
    </mc:Fallback>
  </mc:AlternateContent>
  <p:hf hdr="0" ftr="0" dt="0"/>
</p:sldLayout>
</file>

<file path=ppt/slideLayouts/slideLayout105.xml><?xml version="1.0" encoding="utf-8"?>
<p:sldLayout xmlns:a="http://schemas.openxmlformats.org/drawingml/2006/main" xmlns:r="http://schemas.openxmlformats.org/officeDocument/2006/relationships" xmlns:p="http://schemas.openxmlformats.org/presentationml/2006/main" showMasterSp="0" preserve="1" userDrawn="1">
  <p:cSld name="TITLE and LOGO">
    <p:spTree>
      <p:nvGrpSpPr>
        <p:cNvPr id="1" name=""/>
        <p:cNvGrpSpPr/>
        <p:nvPr/>
      </p:nvGrpSpPr>
      <p:grpSpPr>
        <a:xfrm>
          <a:off x="0" y="0"/>
          <a:ext cx="0" cy="0"/>
          <a:chOff x="0" y="0"/>
          <a:chExt cx="0" cy="0"/>
        </a:xfrm>
      </p:grpSpPr>
      <p:cxnSp>
        <p:nvCxnSpPr>
          <p:cNvPr id="2" name="Straight Connector 1"/>
          <p:cNvCxnSpPr/>
          <p:nvPr userDrawn="1"/>
        </p:nvCxnSpPr>
        <p:spPr>
          <a:xfrm>
            <a:off x="479261" y="466301"/>
            <a:ext cx="0" cy="699453"/>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 name="TextBox 3"/>
          <p:cNvSpPr txBox="1"/>
          <p:nvPr userDrawn="1"/>
        </p:nvSpPr>
        <p:spPr>
          <a:xfrm>
            <a:off x="595839" y="6174797"/>
            <a:ext cx="738321" cy="678391"/>
          </a:xfrm>
          <a:prstGeom prst="rect">
            <a:avLst/>
          </a:prstGeom>
          <a:noFill/>
        </p:spPr>
        <p:txBody>
          <a:bodyPr wrap="square" rtlCol="0">
            <a:spAutoFit/>
          </a:bodyPr>
          <a:lstStyle/>
          <a:p>
            <a:r>
              <a:rPr lang="en-US" sz="1904" b="1">
                <a:solidFill>
                  <a:schemeClr val="accent2"/>
                </a:solidFill>
              </a:rPr>
              <a:t>your logo</a:t>
            </a:r>
            <a:endParaRPr lang="uk-UA" sz="1360" b="1">
              <a:solidFill>
                <a:schemeClr val="accent2"/>
              </a:solidFill>
            </a:endParaRPr>
          </a:p>
        </p:txBody>
      </p:sp>
      <p:cxnSp>
        <p:nvCxnSpPr>
          <p:cNvPr id="5" name="Straight Connector 4"/>
          <p:cNvCxnSpPr/>
          <p:nvPr userDrawn="1"/>
        </p:nvCxnSpPr>
        <p:spPr>
          <a:xfrm>
            <a:off x="479261" y="6246584"/>
            <a:ext cx="0" cy="50516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itle 7"/>
          <p:cNvSpPr>
            <a:spLocks noGrp="1"/>
          </p:cNvSpPr>
          <p:nvPr>
            <p:ph type="title" hasCustomPrompt="1"/>
          </p:nvPr>
        </p:nvSpPr>
        <p:spPr>
          <a:xfrm>
            <a:off x="595840" y="388526"/>
            <a:ext cx="3704560" cy="940001"/>
          </a:xfrm>
          <a:prstGeom prst="rect">
            <a:avLst/>
          </a:prstGeom>
          <a:noFill/>
        </p:spPr>
        <p:txBody>
          <a:bodyPr wrap="square" rtlCol="0">
            <a:spAutoFit/>
          </a:bodyPr>
          <a:lstStyle>
            <a:lvl1pPr>
              <a:defRPr lang="uk-UA" sz="3060" b="1">
                <a:latin typeface="+mn-lt"/>
                <a:ea typeface="Roboto Condensed" panose="02000000000000000000" pitchFamily="2" charset="0"/>
                <a:cs typeface="+mn-cs"/>
              </a:defRPr>
            </a:lvl1pPr>
          </a:lstStyle>
          <a:p>
            <a:pPr marL="0" lvl="0"/>
            <a:r>
              <a:rPr lang="en-US"/>
              <a:t>click to edit master title style</a:t>
            </a:r>
            <a:endParaRPr lang="uk-UA"/>
          </a:p>
        </p:txBody>
      </p:sp>
    </p:spTree>
    <p:extLst>
      <p:ext uri="{BB962C8B-B14F-4D97-AF65-F5344CB8AC3E}">
        <p14:creationId xmlns:p14="http://schemas.microsoft.com/office/powerpoint/2010/main" val="989091013"/>
      </p:ext>
    </p:extLst>
  </p:cSld>
  <p:clrMapOvr>
    <a:masterClrMapping/>
  </p:clrMapOvr>
  <mc:AlternateContent xmlns:mc="http://schemas.openxmlformats.org/markup-compatibility/2006" xmlns:p14="http://schemas.microsoft.com/office/powerpoint/2010/main">
    <mc:Choice Requires="p14">
      <p:transition spd="slow" p14:dur="1750">
        <p14:flip dir="r"/>
      </p:transition>
    </mc:Choice>
    <mc:Fallback xmlns="">
      <p:transition spd="slow">
        <p:fade/>
      </p:transition>
    </mc:Fallback>
  </mc:AlternateContent>
  <p:hf hdr="0" ftr="0" dt="0"/>
</p:sldLayout>
</file>

<file path=ppt/slideLayouts/slideLayout106.xml><?xml version="1.0" encoding="utf-8"?>
<p:sldLayout xmlns:a="http://schemas.openxmlformats.org/drawingml/2006/main" xmlns:r="http://schemas.openxmlformats.org/officeDocument/2006/relationships" xmlns:p="http://schemas.openxmlformats.org/presentationml/2006/main" showMasterSp="0" preserve="1" userDrawn="1">
  <p:cSld name="DARK TOP SLIDE">
    <p:spTree>
      <p:nvGrpSpPr>
        <p:cNvPr id="1" name=""/>
        <p:cNvGrpSpPr/>
        <p:nvPr/>
      </p:nvGrpSpPr>
      <p:grpSpPr>
        <a:xfrm>
          <a:off x="0" y="0"/>
          <a:ext cx="0" cy="0"/>
          <a:chOff x="0" y="0"/>
          <a:chExt cx="0" cy="0"/>
        </a:xfrm>
      </p:grpSpPr>
      <p:sp>
        <p:nvSpPr>
          <p:cNvPr id="3" name="Rectangle 2"/>
          <p:cNvSpPr/>
          <p:nvPr userDrawn="1"/>
        </p:nvSpPr>
        <p:spPr>
          <a:xfrm>
            <a:off x="0" y="1"/>
            <a:ext cx="12434888" cy="3497263"/>
          </a:xfrm>
          <a:prstGeom prst="rect">
            <a:avLst/>
          </a:prstGeom>
          <a:solidFill>
            <a:schemeClr val="tx1"/>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165" tIns="31083" rIns="62165" bIns="31083" numCol="1" spcCol="0" rtlCol="0" fromWordArt="0" anchor="ctr" anchorCtr="0" forceAA="0" compatLnSpc="1">
            <a:prstTxWarp prst="textNoShape">
              <a:avLst/>
            </a:prstTxWarp>
            <a:noAutofit/>
          </a:bodyPr>
          <a:lstStyle/>
          <a:p>
            <a:pPr algn="ctr"/>
            <a:endParaRPr lang="uk-UA" sz="1904">
              <a:solidFill>
                <a:schemeClr val="tx1"/>
              </a:solidFill>
            </a:endParaRPr>
          </a:p>
        </p:txBody>
      </p:sp>
      <p:cxnSp>
        <p:nvCxnSpPr>
          <p:cNvPr id="2" name="Straight Connector 1"/>
          <p:cNvCxnSpPr/>
          <p:nvPr userDrawn="1"/>
        </p:nvCxnSpPr>
        <p:spPr>
          <a:xfrm>
            <a:off x="479261" y="466301"/>
            <a:ext cx="0" cy="699453"/>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 name="TextBox 3"/>
          <p:cNvSpPr txBox="1"/>
          <p:nvPr userDrawn="1"/>
        </p:nvSpPr>
        <p:spPr>
          <a:xfrm>
            <a:off x="595839" y="6174797"/>
            <a:ext cx="738321" cy="678391"/>
          </a:xfrm>
          <a:prstGeom prst="rect">
            <a:avLst/>
          </a:prstGeom>
          <a:noFill/>
        </p:spPr>
        <p:txBody>
          <a:bodyPr wrap="square" rtlCol="0">
            <a:spAutoFit/>
          </a:bodyPr>
          <a:lstStyle/>
          <a:p>
            <a:r>
              <a:rPr lang="en-US" sz="1904" b="1">
                <a:solidFill>
                  <a:schemeClr val="accent2"/>
                </a:solidFill>
              </a:rPr>
              <a:t>your logo</a:t>
            </a:r>
            <a:endParaRPr lang="uk-UA" sz="1360" b="1">
              <a:solidFill>
                <a:schemeClr val="accent2"/>
              </a:solidFill>
            </a:endParaRPr>
          </a:p>
        </p:txBody>
      </p:sp>
      <p:cxnSp>
        <p:nvCxnSpPr>
          <p:cNvPr id="5" name="Straight Connector 4"/>
          <p:cNvCxnSpPr/>
          <p:nvPr userDrawn="1"/>
        </p:nvCxnSpPr>
        <p:spPr>
          <a:xfrm>
            <a:off x="479261" y="6246584"/>
            <a:ext cx="0" cy="50516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userDrawn="1"/>
        </p:nvCxnSpPr>
        <p:spPr>
          <a:xfrm>
            <a:off x="11385694" y="6246584"/>
            <a:ext cx="0" cy="50516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itle 7"/>
          <p:cNvSpPr>
            <a:spLocks noGrp="1"/>
          </p:cNvSpPr>
          <p:nvPr>
            <p:ph type="title" hasCustomPrompt="1"/>
          </p:nvPr>
        </p:nvSpPr>
        <p:spPr>
          <a:xfrm>
            <a:off x="595840" y="388526"/>
            <a:ext cx="3704560" cy="940001"/>
          </a:xfrm>
          <a:prstGeom prst="rect">
            <a:avLst/>
          </a:prstGeom>
          <a:noFill/>
        </p:spPr>
        <p:txBody>
          <a:bodyPr wrap="square" rtlCol="0">
            <a:spAutoFit/>
          </a:bodyPr>
          <a:lstStyle>
            <a:lvl1pPr>
              <a:defRPr lang="uk-UA" sz="3060" b="1">
                <a:solidFill>
                  <a:schemeClr val="bg2"/>
                </a:solidFill>
                <a:latin typeface="+mn-lt"/>
                <a:ea typeface="Roboto Condensed" panose="02000000000000000000" pitchFamily="2" charset="0"/>
                <a:cs typeface="+mn-cs"/>
              </a:defRPr>
            </a:lvl1pPr>
          </a:lstStyle>
          <a:p>
            <a:pPr marL="0" lvl="0"/>
            <a:r>
              <a:rPr lang="en-US"/>
              <a:t>click to edit master title style</a:t>
            </a:r>
            <a:endParaRPr lang="uk-UA"/>
          </a:p>
        </p:txBody>
      </p:sp>
      <p:sp>
        <p:nvSpPr>
          <p:cNvPr id="9" name="Slide Number Placeholder 8"/>
          <p:cNvSpPr>
            <a:spLocks noGrp="1"/>
          </p:cNvSpPr>
          <p:nvPr>
            <p:ph type="sldNum" sz="quarter" idx="10"/>
          </p:nvPr>
        </p:nvSpPr>
        <p:spPr>
          <a:xfrm>
            <a:off x="11502272" y="6168866"/>
            <a:ext cx="1178724" cy="678391"/>
          </a:xfrm>
          <a:prstGeom prst="rect">
            <a:avLst/>
          </a:prstGeom>
          <a:noFill/>
        </p:spPr>
        <p:txBody>
          <a:bodyPr wrap="square" rtlCol="0">
            <a:spAutoFit/>
          </a:bodyPr>
          <a:lstStyle>
            <a:lvl1pPr>
              <a:defRPr lang="uk-UA" sz="1904" b="1" smtClean="0">
                <a:solidFill>
                  <a:schemeClr val="accent2"/>
                </a:solidFill>
              </a:defRPr>
            </a:lvl1pPr>
          </a:lstStyle>
          <a:p>
            <a:pPr algn="l"/>
            <a:r>
              <a:rPr lang="en-US"/>
              <a:t>page</a:t>
            </a:r>
          </a:p>
          <a:p>
            <a:pPr algn="l"/>
            <a:r>
              <a:rPr lang="en-US"/>
              <a:t>0</a:t>
            </a:r>
            <a:fld id="{37D409AB-2201-4E18-8A34-C31753AD9B06}" type="slidenum">
              <a:rPr smtClean="0"/>
              <a:pPr algn="l"/>
              <a:t>‹#›</a:t>
            </a:fld>
            <a:endParaRPr/>
          </a:p>
        </p:txBody>
      </p:sp>
    </p:spTree>
    <p:extLst>
      <p:ext uri="{BB962C8B-B14F-4D97-AF65-F5344CB8AC3E}">
        <p14:creationId xmlns:p14="http://schemas.microsoft.com/office/powerpoint/2010/main" val="792060261"/>
      </p:ext>
    </p:extLst>
  </p:cSld>
  <p:clrMapOvr>
    <a:masterClrMapping/>
  </p:clrMapOvr>
  <mc:AlternateContent xmlns:mc="http://schemas.openxmlformats.org/markup-compatibility/2006" xmlns:p14="http://schemas.microsoft.com/office/powerpoint/2010/main">
    <mc:Choice Requires="p14">
      <p:transition spd="slow" p14:dur="1750">
        <p14:flip dir="r"/>
      </p:transition>
    </mc:Choice>
    <mc:Fallback xmlns="">
      <p:transition spd="slow">
        <p:fade/>
      </p:transition>
    </mc:Fallback>
  </mc:AlternateContent>
  <p:hf hdr="0" ftr="0" dt="0"/>
</p:sldLayout>
</file>

<file path=ppt/slideLayouts/slideLayout107.xml><?xml version="1.0" encoding="utf-8"?>
<p:sldLayout xmlns:a="http://schemas.openxmlformats.org/drawingml/2006/main" xmlns:r="http://schemas.openxmlformats.org/officeDocument/2006/relationships" xmlns:p="http://schemas.openxmlformats.org/presentationml/2006/main" showMasterSp="0" preserve="1" userDrawn="1">
  <p:cSld name="DARK MIDDLE">
    <p:spTree>
      <p:nvGrpSpPr>
        <p:cNvPr id="1" name=""/>
        <p:cNvGrpSpPr/>
        <p:nvPr/>
      </p:nvGrpSpPr>
      <p:grpSpPr>
        <a:xfrm>
          <a:off x="0" y="0"/>
          <a:ext cx="0" cy="0"/>
          <a:chOff x="0" y="0"/>
          <a:chExt cx="0" cy="0"/>
        </a:xfrm>
      </p:grpSpPr>
      <p:cxnSp>
        <p:nvCxnSpPr>
          <p:cNvPr id="2" name="Straight Connector 1"/>
          <p:cNvCxnSpPr/>
          <p:nvPr userDrawn="1"/>
        </p:nvCxnSpPr>
        <p:spPr>
          <a:xfrm>
            <a:off x="479261" y="466301"/>
            <a:ext cx="0" cy="699453"/>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 name="TextBox 3"/>
          <p:cNvSpPr txBox="1"/>
          <p:nvPr userDrawn="1"/>
        </p:nvSpPr>
        <p:spPr>
          <a:xfrm>
            <a:off x="595839" y="6174797"/>
            <a:ext cx="738321" cy="678391"/>
          </a:xfrm>
          <a:prstGeom prst="rect">
            <a:avLst/>
          </a:prstGeom>
          <a:noFill/>
        </p:spPr>
        <p:txBody>
          <a:bodyPr wrap="square" rtlCol="0">
            <a:spAutoFit/>
          </a:bodyPr>
          <a:lstStyle/>
          <a:p>
            <a:r>
              <a:rPr lang="en-US" sz="1904" b="1">
                <a:solidFill>
                  <a:schemeClr val="accent2"/>
                </a:solidFill>
              </a:rPr>
              <a:t>your logo</a:t>
            </a:r>
            <a:endParaRPr lang="uk-UA" sz="1360" b="1">
              <a:solidFill>
                <a:schemeClr val="accent2"/>
              </a:solidFill>
            </a:endParaRPr>
          </a:p>
        </p:txBody>
      </p:sp>
      <p:cxnSp>
        <p:nvCxnSpPr>
          <p:cNvPr id="5" name="Straight Connector 4"/>
          <p:cNvCxnSpPr/>
          <p:nvPr userDrawn="1"/>
        </p:nvCxnSpPr>
        <p:spPr>
          <a:xfrm>
            <a:off x="479261" y="6246584"/>
            <a:ext cx="0" cy="50516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userDrawn="1"/>
        </p:nvCxnSpPr>
        <p:spPr>
          <a:xfrm>
            <a:off x="11385694" y="6246584"/>
            <a:ext cx="0" cy="50516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itle 7"/>
          <p:cNvSpPr>
            <a:spLocks noGrp="1"/>
          </p:cNvSpPr>
          <p:nvPr>
            <p:ph type="title" hasCustomPrompt="1"/>
          </p:nvPr>
        </p:nvSpPr>
        <p:spPr>
          <a:xfrm>
            <a:off x="595840" y="388526"/>
            <a:ext cx="3704560" cy="940001"/>
          </a:xfrm>
          <a:prstGeom prst="rect">
            <a:avLst/>
          </a:prstGeom>
          <a:noFill/>
        </p:spPr>
        <p:txBody>
          <a:bodyPr wrap="square" rtlCol="0">
            <a:spAutoFit/>
          </a:bodyPr>
          <a:lstStyle>
            <a:lvl1pPr>
              <a:defRPr lang="uk-UA" sz="3060" b="1">
                <a:latin typeface="+mn-lt"/>
                <a:ea typeface="Roboto Condensed" panose="02000000000000000000" pitchFamily="2" charset="0"/>
                <a:cs typeface="+mn-cs"/>
              </a:defRPr>
            </a:lvl1pPr>
          </a:lstStyle>
          <a:p>
            <a:pPr marL="0" lvl="0"/>
            <a:r>
              <a:rPr lang="en-US"/>
              <a:t>click to edit master title style</a:t>
            </a:r>
            <a:endParaRPr lang="uk-UA"/>
          </a:p>
        </p:txBody>
      </p:sp>
      <p:sp>
        <p:nvSpPr>
          <p:cNvPr id="9" name="Slide Number Placeholder 8"/>
          <p:cNvSpPr>
            <a:spLocks noGrp="1"/>
          </p:cNvSpPr>
          <p:nvPr>
            <p:ph type="sldNum" sz="quarter" idx="10"/>
          </p:nvPr>
        </p:nvSpPr>
        <p:spPr>
          <a:xfrm>
            <a:off x="11502272" y="6168866"/>
            <a:ext cx="1178724" cy="678391"/>
          </a:xfrm>
          <a:prstGeom prst="rect">
            <a:avLst/>
          </a:prstGeom>
          <a:noFill/>
        </p:spPr>
        <p:txBody>
          <a:bodyPr wrap="square" rtlCol="0">
            <a:spAutoFit/>
          </a:bodyPr>
          <a:lstStyle>
            <a:lvl1pPr>
              <a:defRPr lang="uk-UA" sz="1904" b="1" smtClean="0">
                <a:solidFill>
                  <a:schemeClr val="accent2"/>
                </a:solidFill>
              </a:defRPr>
            </a:lvl1pPr>
          </a:lstStyle>
          <a:p>
            <a:pPr algn="l"/>
            <a:r>
              <a:rPr lang="en-US"/>
              <a:t>page</a:t>
            </a:r>
          </a:p>
          <a:p>
            <a:pPr algn="l"/>
            <a:r>
              <a:rPr lang="en-US"/>
              <a:t>0</a:t>
            </a:r>
            <a:fld id="{37D409AB-2201-4E18-8A34-C31753AD9B06}" type="slidenum">
              <a:rPr smtClean="0"/>
              <a:pPr algn="l"/>
              <a:t>‹#›</a:t>
            </a:fld>
            <a:endParaRPr/>
          </a:p>
        </p:txBody>
      </p:sp>
      <p:sp>
        <p:nvSpPr>
          <p:cNvPr id="10" name="Rectangle 9"/>
          <p:cNvSpPr/>
          <p:nvPr userDrawn="1"/>
        </p:nvSpPr>
        <p:spPr>
          <a:xfrm>
            <a:off x="0" y="1632056"/>
            <a:ext cx="12434888" cy="3730413"/>
          </a:xfrm>
          <a:prstGeom prst="rect">
            <a:avLst/>
          </a:prstGeom>
          <a:solidFill>
            <a:schemeClr val="tx1"/>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165" tIns="31083" rIns="62165" bIns="31083" numCol="1" spcCol="0" rtlCol="0" fromWordArt="0" anchor="ctr" anchorCtr="0" forceAA="0" compatLnSpc="1">
            <a:prstTxWarp prst="textNoShape">
              <a:avLst/>
            </a:prstTxWarp>
            <a:noAutofit/>
          </a:bodyPr>
          <a:lstStyle/>
          <a:p>
            <a:pPr algn="ctr"/>
            <a:endParaRPr lang="uk-UA" sz="1904">
              <a:solidFill>
                <a:schemeClr val="tx1"/>
              </a:solidFill>
            </a:endParaRPr>
          </a:p>
        </p:txBody>
      </p:sp>
    </p:spTree>
    <p:extLst>
      <p:ext uri="{BB962C8B-B14F-4D97-AF65-F5344CB8AC3E}">
        <p14:creationId xmlns:p14="http://schemas.microsoft.com/office/powerpoint/2010/main" val="371727772"/>
      </p:ext>
    </p:extLst>
  </p:cSld>
  <p:clrMapOvr>
    <a:masterClrMapping/>
  </p:clrMapOvr>
  <mc:AlternateContent xmlns:mc="http://schemas.openxmlformats.org/markup-compatibility/2006" xmlns:p14="http://schemas.microsoft.com/office/powerpoint/2010/main">
    <mc:Choice Requires="p14">
      <p:transition spd="slow" p14:dur="1750">
        <p14:flip dir="r"/>
      </p:transition>
    </mc:Choice>
    <mc:Fallback xmlns="">
      <p:transition spd="slow">
        <p:fade/>
      </p:transition>
    </mc:Fallback>
  </mc:AlternateContent>
  <p:hf hdr="0" ftr="0" dt="0"/>
</p:sldLayout>
</file>

<file path=ppt/slideLayouts/slideLayout108.xml><?xml version="1.0" encoding="utf-8"?>
<p:sldLayout xmlns:a="http://schemas.openxmlformats.org/drawingml/2006/main" xmlns:r="http://schemas.openxmlformats.org/officeDocument/2006/relationships" xmlns:p="http://schemas.openxmlformats.org/presentationml/2006/main" showMasterSp="0" preserve="1" userDrawn="1">
  <p:cSld name="DARK BOTTOM SLIDE">
    <p:spTree>
      <p:nvGrpSpPr>
        <p:cNvPr id="1" name=""/>
        <p:cNvGrpSpPr/>
        <p:nvPr/>
      </p:nvGrpSpPr>
      <p:grpSpPr>
        <a:xfrm>
          <a:off x="0" y="0"/>
          <a:ext cx="0" cy="0"/>
          <a:chOff x="0" y="0"/>
          <a:chExt cx="0" cy="0"/>
        </a:xfrm>
      </p:grpSpPr>
      <p:sp>
        <p:nvSpPr>
          <p:cNvPr id="3" name="Rectangle 2"/>
          <p:cNvSpPr/>
          <p:nvPr userDrawn="1"/>
        </p:nvSpPr>
        <p:spPr>
          <a:xfrm>
            <a:off x="0" y="3497262"/>
            <a:ext cx="12434888" cy="3497263"/>
          </a:xfrm>
          <a:prstGeom prst="rect">
            <a:avLst/>
          </a:prstGeom>
          <a:solidFill>
            <a:schemeClr val="tx1"/>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165" tIns="31083" rIns="62165" bIns="31083" numCol="1" spcCol="0" rtlCol="0" fromWordArt="0" anchor="ctr" anchorCtr="0" forceAA="0" compatLnSpc="1">
            <a:prstTxWarp prst="textNoShape">
              <a:avLst/>
            </a:prstTxWarp>
            <a:noAutofit/>
          </a:bodyPr>
          <a:lstStyle/>
          <a:p>
            <a:pPr algn="ctr"/>
            <a:endParaRPr lang="uk-UA" sz="1904">
              <a:solidFill>
                <a:schemeClr val="tx1"/>
              </a:solidFill>
            </a:endParaRPr>
          </a:p>
        </p:txBody>
      </p:sp>
      <p:cxnSp>
        <p:nvCxnSpPr>
          <p:cNvPr id="2" name="Straight Connector 1"/>
          <p:cNvCxnSpPr/>
          <p:nvPr userDrawn="1"/>
        </p:nvCxnSpPr>
        <p:spPr>
          <a:xfrm>
            <a:off x="479261" y="466301"/>
            <a:ext cx="0" cy="699453"/>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 name="TextBox 3"/>
          <p:cNvSpPr txBox="1"/>
          <p:nvPr userDrawn="1"/>
        </p:nvSpPr>
        <p:spPr>
          <a:xfrm>
            <a:off x="595839" y="6174797"/>
            <a:ext cx="738321" cy="678391"/>
          </a:xfrm>
          <a:prstGeom prst="rect">
            <a:avLst/>
          </a:prstGeom>
          <a:noFill/>
        </p:spPr>
        <p:txBody>
          <a:bodyPr wrap="square" rtlCol="0">
            <a:spAutoFit/>
          </a:bodyPr>
          <a:lstStyle/>
          <a:p>
            <a:r>
              <a:rPr lang="en-US" sz="1904" b="1">
                <a:solidFill>
                  <a:schemeClr val="bg1"/>
                </a:solidFill>
              </a:rPr>
              <a:t>your logo</a:t>
            </a:r>
            <a:endParaRPr lang="uk-UA" sz="1360" b="1">
              <a:solidFill>
                <a:schemeClr val="bg1"/>
              </a:solidFill>
            </a:endParaRPr>
          </a:p>
        </p:txBody>
      </p:sp>
      <p:cxnSp>
        <p:nvCxnSpPr>
          <p:cNvPr id="5" name="Straight Connector 4"/>
          <p:cNvCxnSpPr/>
          <p:nvPr userDrawn="1"/>
        </p:nvCxnSpPr>
        <p:spPr>
          <a:xfrm>
            <a:off x="479261" y="6246584"/>
            <a:ext cx="0" cy="50516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userDrawn="1"/>
        </p:nvCxnSpPr>
        <p:spPr>
          <a:xfrm>
            <a:off x="11385694" y="6246584"/>
            <a:ext cx="0" cy="50516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itle 7"/>
          <p:cNvSpPr>
            <a:spLocks noGrp="1"/>
          </p:cNvSpPr>
          <p:nvPr>
            <p:ph type="title" hasCustomPrompt="1"/>
          </p:nvPr>
        </p:nvSpPr>
        <p:spPr>
          <a:xfrm>
            <a:off x="595840" y="388526"/>
            <a:ext cx="3704560" cy="940001"/>
          </a:xfrm>
          <a:prstGeom prst="rect">
            <a:avLst/>
          </a:prstGeom>
          <a:noFill/>
        </p:spPr>
        <p:txBody>
          <a:bodyPr wrap="square" rtlCol="0">
            <a:spAutoFit/>
          </a:bodyPr>
          <a:lstStyle>
            <a:lvl1pPr>
              <a:defRPr lang="uk-UA" sz="3060" b="1">
                <a:solidFill>
                  <a:schemeClr val="tx1"/>
                </a:solidFill>
                <a:latin typeface="+mn-lt"/>
                <a:ea typeface="Roboto Condensed" panose="02000000000000000000" pitchFamily="2" charset="0"/>
                <a:cs typeface="+mn-cs"/>
              </a:defRPr>
            </a:lvl1pPr>
          </a:lstStyle>
          <a:p>
            <a:pPr marL="0" lvl="0"/>
            <a:r>
              <a:rPr lang="en-US"/>
              <a:t>click to edit master title style</a:t>
            </a:r>
            <a:endParaRPr lang="uk-UA"/>
          </a:p>
        </p:txBody>
      </p:sp>
      <p:sp>
        <p:nvSpPr>
          <p:cNvPr id="9" name="Slide Number Placeholder 8"/>
          <p:cNvSpPr>
            <a:spLocks noGrp="1"/>
          </p:cNvSpPr>
          <p:nvPr>
            <p:ph type="sldNum" sz="quarter" idx="10"/>
          </p:nvPr>
        </p:nvSpPr>
        <p:spPr>
          <a:xfrm>
            <a:off x="11502272" y="6168866"/>
            <a:ext cx="1178724" cy="678391"/>
          </a:xfrm>
          <a:prstGeom prst="rect">
            <a:avLst/>
          </a:prstGeom>
          <a:noFill/>
        </p:spPr>
        <p:txBody>
          <a:bodyPr wrap="square" rtlCol="0">
            <a:spAutoFit/>
          </a:bodyPr>
          <a:lstStyle>
            <a:lvl1pPr>
              <a:defRPr lang="uk-UA" sz="1904" b="1" smtClean="0">
                <a:solidFill>
                  <a:schemeClr val="bg1"/>
                </a:solidFill>
              </a:defRPr>
            </a:lvl1pPr>
          </a:lstStyle>
          <a:p>
            <a:r>
              <a:rPr lang="en-US"/>
              <a:t>page</a:t>
            </a:r>
          </a:p>
          <a:p>
            <a:r>
              <a:rPr lang="en-US"/>
              <a:t>0</a:t>
            </a:r>
            <a:fld id="{37D409AB-2201-4E18-8A34-C31753AD9B06}" type="slidenum">
              <a:rPr smtClean="0"/>
              <a:pPr/>
              <a:t>‹#›</a:t>
            </a:fld>
            <a:endParaRPr/>
          </a:p>
        </p:txBody>
      </p:sp>
    </p:spTree>
    <p:extLst>
      <p:ext uri="{BB962C8B-B14F-4D97-AF65-F5344CB8AC3E}">
        <p14:creationId xmlns:p14="http://schemas.microsoft.com/office/powerpoint/2010/main" val="3186782602"/>
      </p:ext>
    </p:extLst>
  </p:cSld>
  <p:clrMapOvr>
    <a:masterClrMapping/>
  </p:clrMapOvr>
  <mc:AlternateContent xmlns:mc="http://schemas.openxmlformats.org/markup-compatibility/2006" xmlns:p14="http://schemas.microsoft.com/office/powerpoint/2010/main">
    <mc:Choice Requires="p14">
      <p:transition spd="slow" p14:dur="1750">
        <p14:flip dir="r"/>
      </p:transition>
    </mc:Choice>
    <mc:Fallback xmlns="">
      <p:transition spd="slow">
        <p:fade/>
      </p:transition>
    </mc:Fallback>
  </mc:AlternateContent>
  <p:hf hdr="0" ftr="0" dt="0"/>
</p:sldLayout>
</file>

<file path=ppt/slideLayouts/slideLayout109.xml><?xml version="1.0" encoding="utf-8"?>
<p:sldLayout xmlns:a="http://schemas.openxmlformats.org/drawingml/2006/main" xmlns:r="http://schemas.openxmlformats.org/officeDocument/2006/relationships" xmlns:p="http://schemas.openxmlformats.org/presentationml/2006/main" showMasterSp="0" userDrawn="1">
  <p:cSld name="FULL BACKGROUND IMAGE">
    <p:bg>
      <p:bgPr>
        <a:solidFill>
          <a:schemeClr val="bg2"/>
        </a:solidFill>
        <a:effectLst/>
      </p:bgPr>
    </p:bg>
    <p:spTree>
      <p:nvGrpSpPr>
        <p:cNvPr id="1" name=""/>
        <p:cNvGrpSpPr/>
        <p:nvPr/>
      </p:nvGrpSpPr>
      <p:grpSpPr>
        <a:xfrm>
          <a:off x="0" y="0"/>
          <a:ext cx="0" cy="0"/>
          <a:chOff x="0" y="0"/>
          <a:chExt cx="0" cy="0"/>
        </a:xfrm>
      </p:grpSpPr>
      <p:sp>
        <p:nvSpPr>
          <p:cNvPr id="2" name="Picture Placeholder 2"/>
          <p:cNvSpPr>
            <a:spLocks noGrp="1"/>
          </p:cNvSpPr>
          <p:nvPr>
            <p:ph type="pic" sz="quarter" idx="12"/>
          </p:nvPr>
        </p:nvSpPr>
        <p:spPr>
          <a:xfrm>
            <a:off x="0" y="0"/>
            <a:ext cx="12434888" cy="6994525"/>
          </a:xfrm>
          <a:prstGeom prst="rect">
            <a:avLst/>
          </a:prstGeom>
        </p:spPr>
        <p:txBody>
          <a:bodyPr/>
          <a:lstStyle/>
          <a:p>
            <a:endParaRPr lang="uk-UA"/>
          </a:p>
        </p:txBody>
      </p:sp>
    </p:spTree>
    <p:extLst>
      <p:ext uri="{BB962C8B-B14F-4D97-AF65-F5344CB8AC3E}">
        <p14:creationId xmlns:p14="http://schemas.microsoft.com/office/powerpoint/2010/main" val="1101942926"/>
      </p:ext>
    </p:extLst>
  </p:cSld>
  <p:clrMapOvr>
    <a:masterClrMapping/>
  </p:clrMapOvr>
  <mc:AlternateContent xmlns:mc="http://schemas.openxmlformats.org/markup-compatibility/2006" xmlns:p14="http://schemas.microsoft.com/office/powerpoint/2010/main">
    <mc:Choice Requires="p14">
      <p:transition spd="slow" p14:dur="1750">
        <p14:flip dir="r"/>
      </p:transition>
    </mc:Choice>
    <mc:Fallback xmlns="">
      <p:transition spd="slow">
        <p:fade/>
      </p:transition>
    </mc:Fallback>
  </mc:AlternateContent>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3" y="2125663"/>
            <a:ext cx="11885684"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250926285"/>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70559043"/>
      </p:ext>
    </p:extLst>
  </p:cSld>
  <p:clrMapOvr>
    <a:masterClrMapping/>
  </p:clrMapOvr>
  <mc:AlternateContent xmlns:mc="http://schemas.openxmlformats.org/markup-compatibility/2006" xmlns:p14="http://schemas.microsoft.com/office/powerpoint/2010/main">
    <mc:Choice Requires="p14">
      <p:transition spd="slow" p14:dur="1750">
        <p14:flip dir="r"/>
      </p:transition>
    </mc:Choice>
    <mc:Fallback xmlns="">
      <p:transition spd="slow">
        <p:fade/>
      </p:transition>
    </mc:Fallback>
  </mc:AlternateContent>
  <p:hf sldNum="0" hdr="0" ftr="0" dt="0"/>
</p:sldLayout>
</file>

<file path=ppt/slideLayouts/slideLayout111.xml><?xml version="1.0" encoding="utf-8"?>
<p:sldLayout xmlns:a="http://schemas.openxmlformats.org/drawingml/2006/main" xmlns:r="http://schemas.openxmlformats.org/officeDocument/2006/relationships" xmlns:p="http://schemas.openxmlformats.org/presentationml/2006/main" showMasterSp="0" preserve="1" userDrawn="1">
  <p:cSld name="DEFAULT SLIDE">
    <p:spTree>
      <p:nvGrpSpPr>
        <p:cNvPr id="1" name=""/>
        <p:cNvGrpSpPr/>
        <p:nvPr/>
      </p:nvGrpSpPr>
      <p:grpSpPr>
        <a:xfrm>
          <a:off x="0" y="0"/>
          <a:ext cx="0" cy="0"/>
          <a:chOff x="0" y="0"/>
          <a:chExt cx="0" cy="0"/>
        </a:xfrm>
      </p:grpSpPr>
      <p:cxnSp>
        <p:nvCxnSpPr>
          <p:cNvPr id="2" name="Straight Connector 1"/>
          <p:cNvCxnSpPr/>
          <p:nvPr userDrawn="1"/>
        </p:nvCxnSpPr>
        <p:spPr>
          <a:xfrm>
            <a:off x="479261" y="466301"/>
            <a:ext cx="0" cy="699453"/>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 name="TextBox 3"/>
          <p:cNvSpPr txBox="1"/>
          <p:nvPr userDrawn="1"/>
        </p:nvSpPr>
        <p:spPr>
          <a:xfrm>
            <a:off x="479263" y="6489325"/>
            <a:ext cx="1787515" cy="301621"/>
          </a:xfrm>
          <a:prstGeom prst="rect">
            <a:avLst/>
          </a:prstGeom>
          <a:noFill/>
        </p:spPr>
        <p:txBody>
          <a:bodyPr wrap="square" rtlCol="0">
            <a:spAutoFit/>
          </a:bodyPr>
          <a:lstStyle/>
          <a:p>
            <a:r>
              <a:rPr lang="en-US" sz="1360" b="1" dirty="0">
                <a:solidFill>
                  <a:schemeClr val="accent2"/>
                </a:solidFill>
              </a:rPr>
              <a:t>@galiyawarrier</a:t>
            </a:r>
            <a:endParaRPr lang="uk-UA" sz="1088" b="1" dirty="0">
              <a:solidFill>
                <a:schemeClr val="accent2"/>
              </a:solidFill>
            </a:endParaRPr>
          </a:p>
        </p:txBody>
      </p:sp>
      <p:cxnSp>
        <p:nvCxnSpPr>
          <p:cNvPr id="5" name="Straight Connector 4"/>
          <p:cNvCxnSpPr>
            <a:cxnSpLocks/>
          </p:cNvCxnSpPr>
          <p:nvPr userDrawn="1"/>
        </p:nvCxnSpPr>
        <p:spPr>
          <a:xfrm>
            <a:off x="479261" y="6444725"/>
            <a:ext cx="0" cy="390819"/>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userDrawn="1"/>
        </p:nvCxnSpPr>
        <p:spPr>
          <a:xfrm>
            <a:off x="11385694" y="6246584"/>
            <a:ext cx="0" cy="50516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itle 7"/>
          <p:cNvSpPr>
            <a:spLocks noGrp="1"/>
          </p:cNvSpPr>
          <p:nvPr>
            <p:ph type="title" hasCustomPrompt="1"/>
          </p:nvPr>
        </p:nvSpPr>
        <p:spPr>
          <a:xfrm>
            <a:off x="595840" y="388526"/>
            <a:ext cx="3704560" cy="940001"/>
          </a:xfrm>
          <a:prstGeom prst="rect">
            <a:avLst/>
          </a:prstGeom>
          <a:noFill/>
        </p:spPr>
        <p:txBody>
          <a:bodyPr wrap="square" rtlCol="0">
            <a:spAutoFit/>
          </a:bodyPr>
          <a:lstStyle>
            <a:lvl1pPr>
              <a:defRPr lang="uk-UA" sz="3060" b="1">
                <a:latin typeface="+mn-lt"/>
                <a:ea typeface="Roboto Condensed" panose="02000000000000000000" pitchFamily="2" charset="0"/>
                <a:cs typeface="+mn-cs"/>
              </a:defRPr>
            </a:lvl1pPr>
          </a:lstStyle>
          <a:p>
            <a:pPr marL="0" lvl="0"/>
            <a:r>
              <a:rPr lang="en-US"/>
              <a:t>click to edit master title style</a:t>
            </a:r>
            <a:endParaRPr lang="uk-UA"/>
          </a:p>
        </p:txBody>
      </p:sp>
      <p:sp>
        <p:nvSpPr>
          <p:cNvPr id="9" name="Slide Number Placeholder 8"/>
          <p:cNvSpPr>
            <a:spLocks noGrp="1"/>
          </p:cNvSpPr>
          <p:nvPr>
            <p:ph type="sldNum" sz="quarter" idx="10"/>
          </p:nvPr>
        </p:nvSpPr>
        <p:spPr>
          <a:xfrm>
            <a:off x="11502272" y="6168866"/>
            <a:ext cx="1178724" cy="678391"/>
          </a:xfrm>
          <a:prstGeom prst="rect">
            <a:avLst/>
          </a:prstGeom>
          <a:noFill/>
        </p:spPr>
        <p:txBody>
          <a:bodyPr wrap="square" rtlCol="0">
            <a:spAutoFit/>
          </a:bodyPr>
          <a:lstStyle>
            <a:lvl1pPr>
              <a:defRPr lang="uk-UA" sz="1904" b="1" smtClean="0">
                <a:solidFill>
                  <a:schemeClr val="accent2"/>
                </a:solidFill>
              </a:defRPr>
            </a:lvl1pPr>
          </a:lstStyle>
          <a:p>
            <a:pPr algn="l"/>
            <a:r>
              <a:rPr lang="en-US"/>
              <a:t>page</a:t>
            </a:r>
          </a:p>
          <a:p>
            <a:pPr algn="l"/>
            <a:r>
              <a:rPr lang="en-US"/>
              <a:t>0</a:t>
            </a:r>
            <a:fld id="{37D409AB-2201-4E18-8A34-C31753AD9B06}" type="slidenum">
              <a:rPr smtClean="0"/>
              <a:pPr algn="l"/>
              <a:t>‹#›</a:t>
            </a:fld>
            <a:endParaRPr/>
          </a:p>
        </p:txBody>
      </p:sp>
      <p:pic>
        <p:nvPicPr>
          <p:cNvPr id="3" name="Picture 2"/>
          <p:cNvPicPr>
            <a:picLocks noChangeAspect="1"/>
          </p:cNvPicPr>
          <p:nvPr userDrawn="1"/>
        </p:nvPicPr>
        <p:blipFill>
          <a:blip r:embed="rId2"/>
          <a:stretch>
            <a:fillRect/>
          </a:stretch>
        </p:blipFill>
        <p:spPr>
          <a:xfrm>
            <a:off x="583107" y="6370555"/>
            <a:ext cx="1800246" cy="590632"/>
          </a:xfrm>
          <a:prstGeom prst="rect">
            <a:avLst/>
          </a:prstGeom>
        </p:spPr>
      </p:pic>
    </p:spTree>
    <p:extLst>
      <p:ext uri="{BB962C8B-B14F-4D97-AF65-F5344CB8AC3E}">
        <p14:creationId xmlns:p14="http://schemas.microsoft.com/office/powerpoint/2010/main" val="3368020266"/>
      </p:ext>
    </p:extLst>
  </p:cSld>
  <p:clrMapOvr>
    <a:masterClrMapping/>
  </p:clrMapOvr>
  <mc:AlternateContent xmlns:mc="http://schemas.openxmlformats.org/markup-compatibility/2006" xmlns:p14="http://schemas.microsoft.com/office/powerpoint/2010/main">
    <mc:Choice Requires="p14">
      <p:transition spd="slow" p14:dur="1750">
        <p14:flip dir="r"/>
      </p:transition>
    </mc:Choice>
    <mc:Fallback xmlns="">
      <p:transition spd="slow">
        <p:fade/>
      </p:transition>
    </mc:Fallback>
  </mc:AlternateContent>
  <p:hf hdr="0" ftr="0" dt="0"/>
</p:sldLayout>
</file>

<file path=ppt/slideLayouts/slideLayout112.xml><?xml version="1.0" encoding="utf-8"?>
<p:sldLayout xmlns:a="http://schemas.openxmlformats.org/drawingml/2006/main" xmlns:r="http://schemas.openxmlformats.org/officeDocument/2006/relationships" xmlns:p="http://schemas.openxmlformats.org/presentationml/2006/main" showMasterSp="0" preserve="1" userDrawn="1">
  <p:cSld name="TITLE and LOGO">
    <p:spTree>
      <p:nvGrpSpPr>
        <p:cNvPr id="1" name=""/>
        <p:cNvGrpSpPr/>
        <p:nvPr/>
      </p:nvGrpSpPr>
      <p:grpSpPr>
        <a:xfrm>
          <a:off x="0" y="0"/>
          <a:ext cx="0" cy="0"/>
          <a:chOff x="0" y="0"/>
          <a:chExt cx="0" cy="0"/>
        </a:xfrm>
      </p:grpSpPr>
      <p:cxnSp>
        <p:nvCxnSpPr>
          <p:cNvPr id="2" name="Straight Connector 1"/>
          <p:cNvCxnSpPr/>
          <p:nvPr userDrawn="1"/>
        </p:nvCxnSpPr>
        <p:spPr>
          <a:xfrm>
            <a:off x="479261" y="466301"/>
            <a:ext cx="0" cy="699453"/>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 name="TextBox 3"/>
          <p:cNvSpPr txBox="1"/>
          <p:nvPr userDrawn="1"/>
        </p:nvSpPr>
        <p:spPr>
          <a:xfrm>
            <a:off x="595839" y="6174797"/>
            <a:ext cx="738321" cy="678391"/>
          </a:xfrm>
          <a:prstGeom prst="rect">
            <a:avLst/>
          </a:prstGeom>
          <a:noFill/>
        </p:spPr>
        <p:txBody>
          <a:bodyPr wrap="square" rtlCol="0">
            <a:spAutoFit/>
          </a:bodyPr>
          <a:lstStyle/>
          <a:p>
            <a:r>
              <a:rPr lang="en-US" sz="1904" b="1">
                <a:solidFill>
                  <a:schemeClr val="accent2"/>
                </a:solidFill>
              </a:rPr>
              <a:t>your logo</a:t>
            </a:r>
            <a:endParaRPr lang="uk-UA" sz="1360" b="1">
              <a:solidFill>
                <a:schemeClr val="accent2"/>
              </a:solidFill>
            </a:endParaRPr>
          </a:p>
        </p:txBody>
      </p:sp>
      <p:cxnSp>
        <p:nvCxnSpPr>
          <p:cNvPr id="5" name="Straight Connector 4"/>
          <p:cNvCxnSpPr/>
          <p:nvPr userDrawn="1"/>
        </p:nvCxnSpPr>
        <p:spPr>
          <a:xfrm>
            <a:off x="479261" y="6246584"/>
            <a:ext cx="0" cy="50516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itle 7"/>
          <p:cNvSpPr>
            <a:spLocks noGrp="1"/>
          </p:cNvSpPr>
          <p:nvPr>
            <p:ph type="title" hasCustomPrompt="1"/>
          </p:nvPr>
        </p:nvSpPr>
        <p:spPr>
          <a:xfrm>
            <a:off x="595840" y="388526"/>
            <a:ext cx="3704560" cy="940001"/>
          </a:xfrm>
          <a:prstGeom prst="rect">
            <a:avLst/>
          </a:prstGeom>
          <a:noFill/>
        </p:spPr>
        <p:txBody>
          <a:bodyPr wrap="square" rtlCol="0">
            <a:spAutoFit/>
          </a:bodyPr>
          <a:lstStyle>
            <a:lvl1pPr>
              <a:defRPr lang="uk-UA" sz="3060" b="1">
                <a:latin typeface="+mn-lt"/>
                <a:ea typeface="Roboto Condensed" panose="02000000000000000000" pitchFamily="2" charset="0"/>
                <a:cs typeface="+mn-cs"/>
              </a:defRPr>
            </a:lvl1pPr>
          </a:lstStyle>
          <a:p>
            <a:pPr marL="0" lvl="0"/>
            <a:r>
              <a:rPr lang="en-US"/>
              <a:t>click to edit master title style</a:t>
            </a:r>
            <a:endParaRPr lang="uk-UA"/>
          </a:p>
        </p:txBody>
      </p:sp>
    </p:spTree>
    <p:extLst>
      <p:ext uri="{BB962C8B-B14F-4D97-AF65-F5344CB8AC3E}">
        <p14:creationId xmlns:p14="http://schemas.microsoft.com/office/powerpoint/2010/main" val="84265269"/>
      </p:ext>
    </p:extLst>
  </p:cSld>
  <p:clrMapOvr>
    <a:masterClrMapping/>
  </p:clrMapOvr>
  <mc:AlternateContent xmlns:mc="http://schemas.openxmlformats.org/markup-compatibility/2006" xmlns:p14="http://schemas.microsoft.com/office/powerpoint/2010/main">
    <mc:Choice Requires="p14">
      <p:transition spd="slow" p14:dur="1750">
        <p14:flip dir="r"/>
      </p:transition>
    </mc:Choice>
    <mc:Fallback xmlns="">
      <p:transition spd="slow">
        <p:fade/>
      </p:transition>
    </mc:Fallback>
  </mc:AlternateContent>
  <p:hf hdr="0" ftr="0" dt="0"/>
</p:sldLayout>
</file>

<file path=ppt/slideLayouts/slideLayout113.xml><?xml version="1.0" encoding="utf-8"?>
<p:sldLayout xmlns:a="http://schemas.openxmlformats.org/drawingml/2006/main" xmlns:r="http://schemas.openxmlformats.org/officeDocument/2006/relationships" xmlns:p="http://schemas.openxmlformats.org/presentationml/2006/main" showMasterSp="0" preserve="1" userDrawn="1">
  <p:cSld name="DARK TOP SLIDE">
    <p:spTree>
      <p:nvGrpSpPr>
        <p:cNvPr id="1" name=""/>
        <p:cNvGrpSpPr/>
        <p:nvPr/>
      </p:nvGrpSpPr>
      <p:grpSpPr>
        <a:xfrm>
          <a:off x="0" y="0"/>
          <a:ext cx="0" cy="0"/>
          <a:chOff x="0" y="0"/>
          <a:chExt cx="0" cy="0"/>
        </a:xfrm>
      </p:grpSpPr>
      <p:sp>
        <p:nvSpPr>
          <p:cNvPr id="3" name="Rectangle 2"/>
          <p:cNvSpPr/>
          <p:nvPr userDrawn="1"/>
        </p:nvSpPr>
        <p:spPr>
          <a:xfrm>
            <a:off x="0" y="1"/>
            <a:ext cx="12434888" cy="3497263"/>
          </a:xfrm>
          <a:prstGeom prst="rect">
            <a:avLst/>
          </a:prstGeom>
          <a:solidFill>
            <a:schemeClr val="tx1"/>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165" tIns="31083" rIns="62165" bIns="31083" numCol="1" spcCol="0" rtlCol="0" fromWordArt="0" anchor="ctr" anchorCtr="0" forceAA="0" compatLnSpc="1">
            <a:prstTxWarp prst="textNoShape">
              <a:avLst/>
            </a:prstTxWarp>
            <a:noAutofit/>
          </a:bodyPr>
          <a:lstStyle/>
          <a:p>
            <a:pPr algn="ctr"/>
            <a:endParaRPr lang="uk-UA" sz="1904">
              <a:solidFill>
                <a:schemeClr val="tx1"/>
              </a:solidFill>
            </a:endParaRPr>
          </a:p>
        </p:txBody>
      </p:sp>
      <p:cxnSp>
        <p:nvCxnSpPr>
          <p:cNvPr id="2" name="Straight Connector 1"/>
          <p:cNvCxnSpPr/>
          <p:nvPr userDrawn="1"/>
        </p:nvCxnSpPr>
        <p:spPr>
          <a:xfrm>
            <a:off x="479261" y="466301"/>
            <a:ext cx="0" cy="699453"/>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 name="TextBox 3"/>
          <p:cNvSpPr txBox="1"/>
          <p:nvPr userDrawn="1"/>
        </p:nvSpPr>
        <p:spPr>
          <a:xfrm>
            <a:off x="595839" y="6174797"/>
            <a:ext cx="738321" cy="678391"/>
          </a:xfrm>
          <a:prstGeom prst="rect">
            <a:avLst/>
          </a:prstGeom>
          <a:noFill/>
        </p:spPr>
        <p:txBody>
          <a:bodyPr wrap="square" rtlCol="0">
            <a:spAutoFit/>
          </a:bodyPr>
          <a:lstStyle/>
          <a:p>
            <a:r>
              <a:rPr lang="en-US" sz="1904" b="1">
                <a:solidFill>
                  <a:schemeClr val="accent2"/>
                </a:solidFill>
              </a:rPr>
              <a:t>your logo</a:t>
            </a:r>
            <a:endParaRPr lang="uk-UA" sz="1360" b="1">
              <a:solidFill>
                <a:schemeClr val="accent2"/>
              </a:solidFill>
            </a:endParaRPr>
          </a:p>
        </p:txBody>
      </p:sp>
      <p:cxnSp>
        <p:nvCxnSpPr>
          <p:cNvPr id="5" name="Straight Connector 4"/>
          <p:cNvCxnSpPr/>
          <p:nvPr userDrawn="1"/>
        </p:nvCxnSpPr>
        <p:spPr>
          <a:xfrm>
            <a:off x="479261" y="6246584"/>
            <a:ext cx="0" cy="50516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userDrawn="1"/>
        </p:nvCxnSpPr>
        <p:spPr>
          <a:xfrm>
            <a:off x="11385694" y="6246584"/>
            <a:ext cx="0" cy="50516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itle 7"/>
          <p:cNvSpPr>
            <a:spLocks noGrp="1"/>
          </p:cNvSpPr>
          <p:nvPr>
            <p:ph type="title" hasCustomPrompt="1"/>
          </p:nvPr>
        </p:nvSpPr>
        <p:spPr>
          <a:xfrm>
            <a:off x="595840" y="388526"/>
            <a:ext cx="3704560" cy="940001"/>
          </a:xfrm>
          <a:prstGeom prst="rect">
            <a:avLst/>
          </a:prstGeom>
          <a:noFill/>
        </p:spPr>
        <p:txBody>
          <a:bodyPr wrap="square" rtlCol="0">
            <a:spAutoFit/>
          </a:bodyPr>
          <a:lstStyle>
            <a:lvl1pPr>
              <a:defRPr lang="uk-UA" sz="3060" b="1">
                <a:solidFill>
                  <a:schemeClr val="bg2"/>
                </a:solidFill>
                <a:latin typeface="+mn-lt"/>
                <a:ea typeface="Roboto Condensed" panose="02000000000000000000" pitchFamily="2" charset="0"/>
                <a:cs typeface="+mn-cs"/>
              </a:defRPr>
            </a:lvl1pPr>
          </a:lstStyle>
          <a:p>
            <a:pPr marL="0" lvl="0"/>
            <a:r>
              <a:rPr lang="en-US"/>
              <a:t>click to edit master title style</a:t>
            </a:r>
            <a:endParaRPr lang="uk-UA"/>
          </a:p>
        </p:txBody>
      </p:sp>
      <p:sp>
        <p:nvSpPr>
          <p:cNvPr id="9" name="Slide Number Placeholder 8"/>
          <p:cNvSpPr>
            <a:spLocks noGrp="1"/>
          </p:cNvSpPr>
          <p:nvPr>
            <p:ph type="sldNum" sz="quarter" idx="10"/>
          </p:nvPr>
        </p:nvSpPr>
        <p:spPr>
          <a:xfrm>
            <a:off x="11502272" y="6168866"/>
            <a:ext cx="1178724" cy="678391"/>
          </a:xfrm>
          <a:prstGeom prst="rect">
            <a:avLst/>
          </a:prstGeom>
          <a:noFill/>
        </p:spPr>
        <p:txBody>
          <a:bodyPr wrap="square" rtlCol="0">
            <a:spAutoFit/>
          </a:bodyPr>
          <a:lstStyle>
            <a:lvl1pPr>
              <a:defRPr lang="uk-UA" sz="1904" b="1" smtClean="0">
                <a:solidFill>
                  <a:schemeClr val="accent2"/>
                </a:solidFill>
              </a:defRPr>
            </a:lvl1pPr>
          </a:lstStyle>
          <a:p>
            <a:pPr algn="l"/>
            <a:r>
              <a:rPr lang="en-US"/>
              <a:t>page</a:t>
            </a:r>
          </a:p>
          <a:p>
            <a:pPr algn="l"/>
            <a:r>
              <a:rPr lang="en-US"/>
              <a:t>0</a:t>
            </a:r>
            <a:fld id="{37D409AB-2201-4E18-8A34-C31753AD9B06}" type="slidenum">
              <a:rPr smtClean="0"/>
              <a:pPr algn="l"/>
              <a:t>‹#›</a:t>
            </a:fld>
            <a:endParaRPr/>
          </a:p>
        </p:txBody>
      </p:sp>
    </p:spTree>
    <p:extLst>
      <p:ext uri="{BB962C8B-B14F-4D97-AF65-F5344CB8AC3E}">
        <p14:creationId xmlns:p14="http://schemas.microsoft.com/office/powerpoint/2010/main" val="3899305918"/>
      </p:ext>
    </p:extLst>
  </p:cSld>
  <p:clrMapOvr>
    <a:masterClrMapping/>
  </p:clrMapOvr>
  <mc:AlternateContent xmlns:mc="http://schemas.openxmlformats.org/markup-compatibility/2006" xmlns:p14="http://schemas.microsoft.com/office/powerpoint/2010/main">
    <mc:Choice Requires="p14">
      <p:transition spd="slow" p14:dur="1750">
        <p14:flip dir="r"/>
      </p:transition>
    </mc:Choice>
    <mc:Fallback xmlns="">
      <p:transition spd="slow">
        <p:fade/>
      </p:transition>
    </mc:Fallback>
  </mc:AlternateContent>
  <p:hf hdr="0" ftr="0" dt="0"/>
</p:sldLayout>
</file>

<file path=ppt/slideLayouts/slideLayout114.xml><?xml version="1.0" encoding="utf-8"?>
<p:sldLayout xmlns:a="http://schemas.openxmlformats.org/drawingml/2006/main" xmlns:r="http://schemas.openxmlformats.org/officeDocument/2006/relationships" xmlns:p="http://schemas.openxmlformats.org/presentationml/2006/main" showMasterSp="0" preserve="1" userDrawn="1">
  <p:cSld name="DARK MIDDLE">
    <p:spTree>
      <p:nvGrpSpPr>
        <p:cNvPr id="1" name=""/>
        <p:cNvGrpSpPr/>
        <p:nvPr/>
      </p:nvGrpSpPr>
      <p:grpSpPr>
        <a:xfrm>
          <a:off x="0" y="0"/>
          <a:ext cx="0" cy="0"/>
          <a:chOff x="0" y="0"/>
          <a:chExt cx="0" cy="0"/>
        </a:xfrm>
      </p:grpSpPr>
      <p:cxnSp>
        <p:nvCxnSpPr>
          <p:cNvPr id="2" name="Straight Connector 1"/>
          <p:cNvCxnSpPr/>
          <p:nvPr userDrawn="1"/>
        </p:nvCxnSpPr>
        <p:spPr>
          <a:xfrm>
            <a:off x="479261" y="466301"/>
            <a:ext cx="0" cy="699453"/>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 name="TextBox 3"/>
          <p:cNvSpPr txBox="1"/>
          <p:nvPr userDrawn="1"/>
        </p:nvSpPr>
        <p:spPr>
          <a:xfrm>
            <a:off x="595839" y="6174797"/>
            <a:ext cx="738321" cy="678391"/>
          </a:xfrm>
          <a:prstGeom prst="rect">
            <a:avLst/>
          </a:prstGeom>
          <a:noFill/>
        </p:spPr>
        <p:txBody>
          <a:bodyPr wrap="square" rtlCol="0">
            <a:spAutoFit/>
          </a:bodyPr>
          <a:lstStyle/>
          <a:p>
            <a:r>
              <a:rPr lang="en-US" sz="1904" b="1">
                <a:solidFill>
                  <a:schemeClr val="accent2"/>
                </a:solidFill>
              </a:rPr>
              <a:t>your logo</a:t>
            </a:r>
            <a:endParaRPr lang="uk-UA" sz="1360" b="1">
              <a:solidFill>
                <a:schemeClr val="accent2"/>
              </a:solidFill>
            </a:endParaRPr>
          </a:p>
        </p:txBody>
      </p:sp>
      <p:cxnSp>
        <p:nvCxnSpPr>
          <p:cNvPr id="5" name="Straight Connector 4"/>
          <p:cNvCxnSpPr/>
          <p:nvPr userDrawn="1"/>
        </p:nvCxnSpPr>
        <p:spPr>
          <a:xfrm>
            <a:off x="479261" y="6246584"/>
            <a:ext cx="0" cy="50516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userDrawn="1"/>
        </p:nvCxnSpPr>
        <p:spPr>
          <a:xfrm>
            <a:off x="11385694" y="6246584"/>
            <a:ext cx="0" cy="50516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itle 7"/>
          <p:cNvSpPr>
            <a:spLocks noGrp="1"/>
          </p:cNvSpPr>
          <p:nvPr>
            <p:ph type="title" hasCustomPrompt="1"/>
          </p:nvPr>
        </p:nvSpPr>
        <p:spPr>
          <a:xfrm>
            <a:off x="595840" y="388526"/>
            <a:ext cx="3704560" cy="940001"/>
          </a:xfrm>
          <a:prstGeom prst="rect">
            <a:avLst/>
          </a:prstGeom>
          <a:noFill/>
        </p:spPr>
        <p:txBody>
          <a:bodyPr wrap="square" rtlCol="0">
            <a:spAutoFit/>
          </a:bodyPr>
          <a:lstStyle>
            <a:lvl1pPr>
              <a:defRPr lang="uk-UA" sz="3060" b="1">
                <a:latin typeface="+mn-lt"/>
                <a:ea typeface="Roboto Condensed" panose="02000000000000000000" pitchFamily="2" charset="0"/>
                <a:cs typeface="+mn-cs"/>
              </a:defRPr>
            </a:lvl1pPr>
          </a:lstStyle>
          <a:p>
            <a:pPr marL="0" lvl="0"/>
            <a:r>
              <a:rPr lang="en-US"/>
              <a:t>click to edit master title style</a:t>
            </a:r>
            <a:endParaRPr lang="uk-UA"/>
          </a:p>
        </p:txBody>
      </p:sp>
      <p:sp>
        <p:nvSpPr>
          <p:cNvPr id="9" name="Slide Number Placeholder 8"/>
          <p:cNvSpPr>
            <a:spLocks noGrp="1"/>
          </p:cNvSpPr>
          <p:nvPr>
            <p:ph type="sldNum" sz="quarter" idx="10"/>
          </p:nvPr>
        </p:nvSpPr>
        <p:spPr>
          <a:xfrm>
            <a:off x="11502272" y="6168866"/>
            <a:ext cx="1178724" cy="678391"/>
          </a:xfrm>
          <a:prstGeom prst="rect">
            <a:avLst/>
          </a:prstGeom>
          <a:noFill/>
        </p:spPr>
        <p:txBody>
          <a:bodyPr wrap="square" rtlCol="0">
            <a:spAutoFit/>
          </a:bodyPr>
          <a:lstStyle>
            <a:lvl1pPr>
              <a:defRPr lang="uk-UA" sz="1904" b="1" smtClean="0">
                <a:solidFill>
                  <a:schemeClr val="accent2"/>
                </a:solidFill>
              </a:defRPr>
            </a:lvl1pPr>
          </a:lstStyle>
          <a:p>
            <a:pPr algn="l"/>
            <a:r>
              <a:rPr lang="en-US"/>
              <a:t>page</a:t>
            </a:r>
          </a:p>
          <a:p>
            <a:pPr algn="l"/>
            <a:r>
              <a:rPr lang="en-US"/>
              <a:t>0</a:t>
            </a:r>
            <a:fld id="{37D409AB-2201-4E18-8A34-C31753AD9B06}" type="slidenum">
              <a:rPr smtClean="0"/>
              <a:pPr algn="l"/>
              <a:t>‹#›</a:t>
            </a:fld>
            <a:endParaRPr/>
          </a:p>
        </p:txBody>
      </p:sp>
      <p:sp>
        <p:nvSpPr>
          <p:cNvPr id="10" name="Rectangle 9"/>
          <p:cNvSpPr/>
          <p:nvPr userDrawn="1"/>
        </p:nvSpPr>
        <p:spPr>
          <a:xfrm>
            <a:off x="0" y="1632056"/>
            <a:ext cx="12434888" cy="3730413"/>
          </a:xfrm>
          <a:prstGeom prst="rect">
            <a:avLst/>
          </a:prstGeom>
          <a:solidFill>
            <a:schemeClr val="tx1"/>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165" tIns="31083" rIns="62165" bIns="31083" numCol="1" spcCol="0" rtlCol="0" fromWordArt="0" anchor="ctr" anchorCtr="0" forceAA="0" compatLnSpc="1">
            <a:prstTxWarp prst="textNoShape">
              <a:avLst/>
            </a:prstTxWarp>
            <a:noAutofit/>
          </a:bodyPr>
          <a:lstStyle/>
          <a:p>
            <a:pPr algn="ctr"/>
            <a:endParaRPr lang="uk-UA" sz="1904">
              <a:solidFill>
                <a:schemeClr val="tx1"/>
              </a:solidFill>
            </a:endParaRPr>
          </a:p>
        </p:txBody>
      </p:sp>
    </p:spTree>
    <p:extLst>
      <p:ext uri="{BB962C8B-B14F-4D97-AF65-F5344CB8AC3E}">
        <p14:creationId xmlns:p14="http://schemas.microsoft.com/office/powerpoint/2010/main" val="2870613315"/>
      </p:ext>
    </p:extLst>
  </p:cSld>
  <p:clrMapOvr>
    <a:masterClrMapping/>
  </p:clrMapOvr>
  <mc:AlternateContent xmlns:mc="http://schemas.openxmlformats.org/markup-compatibility/2006" xmlns:p14="http://schemas.microsoft.com/office/powerpoint/2010/main">
    <mc:Choice Requires="p14">
      <p:transition spd="slow" p14:dur="1750">
        <p14:flip dir="r"/>
      </p:transition>
    </mc:Choice>
    <mc:Fallback xmlns="">
      <p:transition spd="slow">
        <p:fade/>
      </p:transition>
    </mc:Fallback>
  </mc:AlternateContent>
  <p:hf hdr="0" ftr="0" dt="0"/>
</p:sldLayout>
</file>

<file path=ppt/slideLayouts/slideLayout115.xml><?xml version="1.0" encoding="utf-8"?>
<p:sldLayout xmlns:a="http://schemas.openxmlformats.org/drawingml/2006/main" xmlns:r="http://schemas.openxmlformats.org/officeDocument/2006/relationships" xmlns:p="http://schemas.openxmlformats.org/presentationml/2006/main" showMasterSp="0" preserve="1" userDrawn="1">
  <p:cSld name="DARK BOTTOM SLIDE">
    <p:spTree>
      <p:nvGrpSpPr>
        <p:cNvPr id="1" name=""/>
        <p:cNvGrpSpPr/>
        <p:nvPr/>
      </p:nvGrpSpPr>
      <p:grpSpPr>
        <a:xfrm>
          <a:off x="0" y="0"/>
          <a:ext cx="0" cy="0"/>
          <a:chOff x="0" y="0"/>
          <a:chExt cx="0" cy="0"/>
        </a:xfrm>
      </p:grpSpPr>
      <p:sp>
        <p:nvSpPr>
          <p:cNvPr id="3" name="Rectangle 2"/>
          <p:cNvSpPr/>
          <p:nvPr userDrawn="1"/>
        </p:nvSpPr>
        <p:spPr>
          <a:xfrm>
            <a:off x="0" y="3497262"/>
            <a:ext cx="12434888" cy="3497263"/>
          </a:xfrm>
          <a:prstGeom prst="rect">
            <a:avLst/>
          </a:prstGeom>
          <a:solidFill>
            <a:schemeClr val="tx1"/>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165" tIns="31083" rIns="62165" bIns="31083" numCol="1" spcCol="0" rtlCol="0" fromWordArt="0" anchor="ctr" anchorCtr="0" forceAA="0" compatLnSpc="1">
            <a:prstTxWarp prst="textNoShape">
              <a:avLst/>
            </a:prstTxWarp>
            <a:noAutofit/>
          </a:bodyPr>
          <a:lstStyle/>
          <a:p>
            <a:pPr algn="ctr"/>
            <a:endParaRPr lang="uk-UA" sz="1904">
              <a:solidFill>
                <a:schemeClr val="tx1"/>
              </a:solidFill>
            </a:endParaRPr>
          </a:p>
        </p:txBody>
      </p:sp>
      <p:cxnSp>
        <p:nvCxnSpPr>
          <p:cNvPr id="2" name="Straight Connector 1"/>
          <p:cNvCxnSpPr/>
          <p:nvPr userDrawn="1"/>
        </p:nvCxnSpPr>
        <p:spPr>
          <a:xfrm>
            <a:off x="479261" y="466301"/>
            <a:ext cx="0" cy="699453"/>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 name="TextBox 3"/>
          <p:cNvSpPr txBox="1"/>
          <p:nvPr userDrawn="1"/>
        </p:nvSpPr>
        <p:spPr>
          <a:xfrm>
            <a:off x="595839" y="6174797"/>
            <a:ext cx="738321" cy="678391"/>
          </a:xfrm>
          <a:prstGeom prst="rect">
            <a:avLst/>
          </a:prstGeom>
          <a:noFill/>
        </p:spPr>
        <p:txBody>
          <a:bodyPr wrap="square" rtlCol="0">
            <a:spAutoFit/>
          </a:bodyPr>
          <a:lstStyle/>
          <a:p>
            <a:r>
              <a:rPr lang="en-US" sz="1904" b="1">
                <a:solidFill>
                  <a:schemeClr val="bg1"/>
                </a:solidFill>
              </a:rPr>
              <a:t>your logo</a:t>
            </a:r>
            <a:endParaRPr lang="uk-UA" sz="1360" b="1">
              <a:solidFill>
                <a:schemeClr val="bg1"/>
              </a:solidFill>
            </a:endParaRPr>
          </a:p>
        </p:txBody>
      </p:sp>
      <p:cxnSp>
        <p:nvCxnSpPr>
          <p:cNvPr id="5" name="Straight Connector 4"/>
          <p:cNvCxnSpPr/>
          <p:nvPr userDrawn="1"/>
        </p:nvCxnSpPr>
        <p:spPr>
          <a:xfrm>
            <a:off x="479261" y="6246584"/>
            <a:ext cx="0" cy="50516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userDrawn="1"/>
        </p:nvCxnSpPr>
        <p:spPr>
          <a:xfrm>
            <a:off x="11385694" y="6246584"/>
            <a:ext cx="0" cy="50516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itle 7"/>
          <p:cNvSpPr>
            <a:spLocks noGrp="1"/>
          </p:cNvSpPr>
          <p:nvPr>
            <p:ph type="title" hasCustomPrompt="1"/>
          </p:nvPr>
        </p:nvSpPr>
        <p:spPr>
          <a:xfrm>
            <a:off x="595840" y="388526"/>
            <a:ext cx="3704560" cy="940001"/>
          </a:xfrm>
          <a:prstGeom prst="rect">
            <a:avLst/>
          </a:prstGeom>
          <a:noFill/>
        </p:spPr>
        <p:txBody>
          <a:bodyPr wrap="square" rtlCol="0">
            <a:spAutoFit/>
          </a:bodyPr>
          <a:lstStyle>
            <a:lvl1pPr>
              <a:defRPr lang="uk-UA" sz="3060" b="1">
                <a:solidFill>
                  <a:schemeClr val="tx1"/>
                </a:solidFill>
                <a:latin typeface="+mn-lt"/>
                <a:ea typeface="Roboto Condensed" panose="02000000000000000000" pitchFamily="2" charset="0"/>
                <a:cs typeface="+mn-cs"/>
              </a:defRPr>
            </a:lvl1pPr>
          </a:lstStyle>
          <a:p>
            <a:pPr marL="0" lvl="0"/>
            <a:r>
              <a:rPr lang="en-US"/>
              <a:t>click to edit master title style</a:t>
            </a:r>
            <a:endParaRPr lang="uk-UA"/>
          </a:p>
        </p:txBody>
      </p:sp>
      <p:sp>
        <p:nvSpPr>
          <p:cNvPr id="9" name="Slide Number Placeholder 8"/>
          <p:cNvSpPr>
            <a:spLocks noGrp="1"/>
          </p:cNvSpPr>
          <p:nvPr>
            <p:ph type="sldNum" sz="quarter" idx="10"/>
          </p:nvPr>
        </p:nvSpPr>
        <p:spPr>
          <a:xfrm>
            <a:off x="11502272" y="6168866"/>
            <a:ext cx="1178724" cy="678391"/>
          </a:xfrm>
          <a:prstGeom prst="rect">
            <a:avLst/>
          </a:prstGeom>
          <a:noFill/>
        </p:spPr>
        <p:txBody>
          <a:bodyPr wrap="square" rtlCol="0">
            <a:spAutoFit/>
          </a:bodyPr>
          <a:lstStyle>
            <a:lvl1pPr>
              <a:defRPr lang="uk-UA" sz="1904" b="1" smtClean="0">
                <a:solidFill>
                  <a:schemeClr val="bg1"/>
                </a:solidFill>
              </a:defRPr>
            </a:lvl1pPr>
          </a:lstStyle>
          <a:p>
            <a:r>
              <a:rPr lang="en-US"/>
              <a:t>page</a:t>
            </a:r>
          </a:p>
          <a:p>
            <a:r>
              <a:rPr lang="en-US"/>
              <a:t>0</a:t>
            </a:r>
            <a:fld id="{37D409AB-2201-4E18-8A34-C31753AD9B06}" type="slidenum">
              <a:rPr smtClean="0"/>
              <a:pPr/>
              <a:t>‹#›</a:t>
            </a:fld>
            <a:endParaRPr/>
          </a:p>
        </p:txBody>
      </p:sp>
    </p:spTree>
    <p:extLst>
      <p:ext uri="{BB962C8B-B14F-4D97-AF65-F5344CB8AC3E}">
        <p14:creationId xmlns:p14="http://schemas.microsoft.com/office/powerpoint/2010/main" val="1634258877"/>
      </p:ext>
    </p:extLst>
  </p:cSld>
  <p:clrMapOvr>
    <a:masterClrMapping/>
  </p:clrMapOvr>
  <mc:AlternateContent xmlns:mc="http://schemas.openxmlformats.org/markup-compatibility/2006" xmlns:p14="http://schemas.microsoft.com/office/powerpoint/2010/main">
    <mc:Choice Requires="p14">
      <p:transition spd="slow" p14:dur="1750">
        <p14:flip dir="r"/>
      </p:transition>
    </mc:Choice>
    <mc:Fallback xmlns="">
      <p:transition spd="slow">
        <p:fade/>
      </p:transition>
    </mc:Fallback>
  </mc:AlternateContent>
  <p:hf hdr="0" ftr="0" dt="0"/>
</p:sldLayout>
</file>

<file path=ppt/slideLayouts/slideLayout116.xml><?xml version="1.0" encoding="utf-8"?>
<p:sldLayout xmlns:a="http://schemas.openxmlformats.org/drawingml/2006/main" xmlns:r="http://schemas.openxmlformats.org/officeDocument/2006/relationships" xmlns:p="http://schemas.openxmlformats.org/presentationml/2006/main" showMasterSp="0" userDrawn="1">
  <p:cSld name="FULL BACKGROUND IMAGE">
    <p:bg>
      <p:bgPr>
        <a:solidFill>
          <a:schemeClr val="bg2"/>
        </a:solidFill>
        <a:effectLst/>
      </p:bgPr>
    </p:bg>
    <p:spTree>
      <p:nvGrpSpPr>
        <p:cNvPr id="1" name=""/>
        <p:cNvGrpSpPr/>
        <p:nvPr/>
      </p:nvGrpSpPr>
      <p:grpSpPr>
        <a:xfrm>
          <a:off x="0" y="0"/>
          <a:ext cx="0" cy="0"/>
          <a:chOff x="0" y="0"/>
          <a:chExt cx="0" cy="0"/>
        </a:xfrm>
      </p:grpSpPr>
      <p:sp>
        <p:nvSpPr>
          <p:cNvPr id="2" name="Picture Placeholder 2"/>
          <p:cNvSpPr>
            <a:spLocks noGrp="1"/>
          </p:cNvSpPr>
          <p:nvPr>
            <p:ph type="pic" sz="quarter" idx="12"/>
          </p:nvPr>
        </p:nvSpPr>
        <p:spPr>
          <a:xfrm>
            <a:off x="0" y="0"/>
            <a:ext cx="12434888" cy="6994525"/>
          </a:xfrm>
          <a:prstGeom prst="rect">
            <a:avLst/>
          </a:prstGeom>
        </p:spPr>
        <p:txBody>
          <a:bodyPr/>
          <a:lstStyle/>
          <a:p>
            <a:endParaRPr lang="uk-UA"/>
          </a:p>
        </p:txBody>
      </p:sp>
    </p:spTree>
    <p:extLst>
      <p:ext uri="{BB962C8B-B14F-4D97-AF65-F5344CB8AC3E}">
        <p14:creationId xmlns:p14="http://schemas.microsoft.com/office/powerpoint/2010/main" val="2185227191"/>
      </p:ext>
    </p:extLst>
  </p:cSld>
  <p:clrMapOvr>
    <a:masterClrMapping/>
  </p:clrMapOvr>
  <mc:AlternateContent xmlns:mc="http://schemas.openxmlformats.org/markup-compatibility/2006" xmlns:p14="http://schemas.microsoft.com/office/powerpoint/2010/main">
    <mc:Choice Requires="p14">
      <p:transition spd="slow" p14:dur="1750">
        <p14:flip dir="r"/>
      </p:transition>
    </mc:Choice>
    <mc:Fallback xmlns="">
      <p:transition spd="slow">
        <p:fade/>
      </p:transition>
    </mc:Fallback>
  </mc:AlternateContent>
  <p:hf sldNum="0" hdr="0" ftr="0" dt="0"/>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le Slide _Option 1_Photo 3">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stretch>
            <a:fillRect/>
          </a:stretch>
        </p:blipFill>
        <p:spPr>
          <a:xfrm>
            <a:off x="3590" y="1"/>
            <a:ext cx="12427709" cy="6994525"/>
          </a:xfrm>
          <a:prstGeom prst="rect">
            <a:avLst/>
          </a:prstGeom>
        </p:spPr>
      </p:pic>
      <p:sp>
        <p:nvSpPr>
          <p:cNvPr id="2" name="Rectangle 1"/>
          <p:cNvSpPr/>
          <p:nvPr userDrawn="1"/>
        </p:nvSpPr>
        <p:spPr bwMode="auto">
          <a:xfrm>
            <a:off x="266474" y="2125677"/>
            <a:ext cx="6408113" cy="3566160"/>
          </a:xfrm>
          <a:prstGeom prst="rect">
            <a:avLst/>
          </a:prstGeom>
          <a:solidFill>
            <a:srgbClr val="0078D7">
              <a:alpha val="9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30" tIns="109705" rIns="137130" bIns="109705" numCol="1" spcCol="0" rtlCol="0" fromWordArt="0" anchor="t" anchorCtr="0" forceAA="0" compatLnSpc="1">
            <a:prstTxWarp prst="textNoShape">
              <a:avLst/>
            </a:prstTxWarp>
            <a:noAutofit/>
          </a:bodyPr>
          <a:lstStyle/>
          <a:p>
            <a:pPr algn="ctr" defTabSz="699191" fontAlgn="base">
              <a:lnSpc>
                <a:spcPct val="90000"/>
              </a:lnSpc>
              <a:spcBef>
                <a:spcPct val="0"/>
              </a:spcBef>
              <a:spcAft>
                <a:spcPct val="0"/>
              </a:spcAft>
            </a:pPr>
            <a:r>
              <a:rPr lang="en-US" sz="1800" dirty="0">
                <a:gradFill>
                  <a:gsLst>
                    <a:gs pos="0">
                      <a:srgbClr val="FFFFFF"/>
                    </a:gs>
                    <a:gs pos="100000">
                      <a:srgbClr val="FFFFFF"/>
                    </a:gs>
                  </a:gsLst>
                  <a:lin ang="5400000" scaled="0"/>
                </a:gradFill>
                <a:ea typeface="Segoe UI" pitchFamily="34" charset="0"/>
                <a:cs typeface="Segoe UI" pitchFamily="34" charset="0"/>
              </a:rPr>
              <a:t>    </a:t>
            </a:r>
          </a:p>
        </p:txBody>
      </p:sp>
      <p:sp>
        <p:nvSpPr>
          <p:cNvPr id="7" name="Title 1"/>
          <p:cNvSpPr>
            <a:spLocks noGrp="1"/>
          </p:cNvSpPr>
          <p:nvPr>
            <p:ph type="title" hasCustomPrompt="1"/>
          </p:nvPr>
        </p:nvSpPr>
        <p:spPr bwMode="auto">
          <a:xfrm>
            <a:off x="274667" y="2125677"/>
            <a:ext cx="6401571" cy="1828800"/>
          </a:xfrm>
          <a:noFill/>
        </p:spPr>
        <p:txBody>
          <a:bodyPr lIns="146304" tIns="91440" rIns="146304" bIns="91440" anchor="t" anchorCtr="0"/>
          <a:lstStyle>
            <a:lvl1pPr>
              <a:defRPr sz="5399" spc="-100" baseline="0">
                <a:solidFill>
                  <a:schemeClr val="tx1"/>
                </a:solidFill>
              </a:defRPr>
            </a:lvl1pPr>
          </a:lstStyle>
          <a:p>
            <a:r>
              <a:rPr lang="en-US" dirty="0"/>
              <a:t>Presentation title</a:t>
            </a:r>
          </a:p>
        </p:txBody>
      </p:sp>
      <p:sp>
        <p:nvSpPr>
          <p:cNvPr id="8" name="Text Placeholder 2"/>
          <p:cNvSpPr>
            <a:spLocks noGrp="1"/>
          </p:cNvSpPr>
          <p:nvPr>
            <p:ph type="body" sz="quarter" idx="14" hasCustomPrompt="1"/>
          </p:nvPr>
        </p:nvSpPr>
        <p:spPr bwMode="auto">
          <a:xfrm>
            <a:off x="273015" y="3954458"/>
            <a:ext cx="6401571" cy="1825625"/>
          </a:xfrm>
        </p:spPr>
        <p:txBody>
          <a:bodyPr tIns="109728" bIns="109728">
            <a:noAutofit/>
          </a:bodyPr>
          <a:lstStyle>
            <a:lvl1pPr marL="0" indent="0">
              <a:spcBef>
                <a:spcPts val="0"/>
              </a:spcBef>
              <a:buNone/>
              <a:defRPr sz="3200">
                <a:solidFill>
                  <a:schemeClr val="tx2"/>
                </a:solidFill>
              </a:defRPr>
            </a:lvl1pPr>
          </a:lstStyle>
          <a:p>
            <a:pPr lvl="0"/>
            <a:r>
              <a:rPr lang="en-US" dirty="0"/>
              <a:t>Speaker Name</a:t>
            </a: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142" y="479027"/>
            <a:ext cx="1252657" cy="269191"/>
          </a:xfrm>
          <a:prstGeom prst="rect">
            <a:avLst/>
          </a:prstGeom>
        </p:spPr>
      </p:pic>
    </p:spTree>
    <p:extLst>
      <p:ext uri="{BB962C8B-B14F-4D97-AF65-F5344CB8AC3E}">
        <p14:creationId xmlns:p14="http://schemas.microsoft.com/office/powerpoint/2010/main" val="22328168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le Slide_Option 1_Color">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667" y="2125678"/>
            <a:ext cx="9142769" cy="1828786"/>
          </a:xfrm>
          <a:noFill/>
        </p:spPr>
        <p:txBody>
          <a:bodyPr lIns="146304" tIns="91440" rIns="146304" bIns="91440" anchor="t" anchorCtr="0"/>
          <a:lstStyle>
            <a:lvl1pPr>
              <a:defRPr sz="5399"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666" y="3955787"/>
            <a:ext cx="7314204"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141" y="6245174"/>
            <a:ext cx="1256488" cy="269191"/>
          </a:xfrm>
          <a:prstGeom prst="rect">
            <a:avLst/>
          </a:prstGeom>
        </p:spPr>
      </p:pic>
    </p:spTree>
    <p:extLst>
      <p:ext uri="{BB962C8B-B14F-4D97-AF65-F5344CB8AC3E}">
        <p14:creationId xmlns:p14="http://schemas.microsoft.com/office/powerpoint/2010/main" val="32865607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Slide_Option 2_Color">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460104" y="481618"/>
            <a:ext cx="1752376" cy="162551"/>
          </a:xfrm>
          <a:prstGeom prst="rect">
            <a:avLst/>
          </a:prstGeom>
        </p:spPr>
      </p:pic>
      <p:sp>
        <p:nvSpPr>
          <p:cNvPr id="9" name="Title 1"/>
          <p:cNvSpPr>
            <a:spLocks noGrp="1"/>
          </p:cNvSpPr>
          <p:nvPr>
            <p:ph type="title" hasCustomPrompt="1"/>
          </p:nvPr>
        </p:nvSpPr>
        <p:spPr>
          <a:xfrm>
            <a:off x="274667" y="2125678"/>
            <a:ext cx="9142769" cy="1828786"/>
          </a:xfrm>
          <a:noFill/>
        </p:spPr>
        <p:txBody>
          <a:bodyPr lIns="146304" tIns="91440" rIns="146304" bIns="91440" anchor="t" anchorCtr="0"/>
          <a:lstStyle>
            <a:lvl1pPr>
              <a:defRPr sz="5399"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666" y="3955787"/>
            <a:ext cx="7314204"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141" y="6245174"/>
            <a:ext cx="1256488" cy="269191"/>
          </a:xfrm>
          <a:prstGeom prst="rect">
            <a:avLst/>
          </a:prstGeom>
        </p:spPr>
      </p:pic>
    </p:spTree>
    <p:extLst>
      <p:ext uri="{BB962C8B-B14F-4D97-AF65-F5344CB8AC3E}">
        <p14:creationId xmlns:p14="http://schemas.microsoft.com/office/powerpoint/2010/main" val="3295289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3" y="2125663"/>
            <a:ext cx="11885684"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74908515"/>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amp; Non-bulleted text_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03" y="1212850"/>
            <a:ext cx="11885683"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77" indent="0">
              <a:buNone/>
              <a:defRPr/>
            </a:lvl3pPr>
            <a:lvl4pPr marL="457154" indent="0">
              <a:buNone/>
              <a:defRPr/>
            </a:lvl4pPr>
            <a:lvl5pPr marL="685731"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22561322"/>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and Content_Color">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03" y="1212850"/>
            <a:ext cx="11885683" cy="2025170"/>
          </a:xfrm>
        </p:spPr>
        <p:txBody>
          <a:bodyPr>
            <a:spAutoFit/>
          </a:bodyPr>
          <a:lstStyle>
            <a:lvl1pPr>
              <a:defRPr sz="3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98364358"/>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wo Column Non-bulleted text_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04" y="1212849"/>
            <a:ext cx="54856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52" indent="0">
              <a:buNone/>
              <a:tabLst/>
              <a:defRPr sz="2000"/>
            </a:lvl3pPr>
            <a:lvl4pPr marL="460329" indent="0">
              <a:buNone/>
              <a:defRPr/>
            </a:lvl4pPr>
            <a:lvl5pPr marL="685731"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4588" y="1212849"/>
            <a:ext cx="54856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52" indent="0">
              <a:buNone/>
              <a:tabLst/>
              <a:defRPr sz="2000"/>
            </a:lvl3pPr>
            <a:lvl4pPr marL="460329" indent="0">
              <a:buNone/>
              <a:defRPr/>
            </a:lvl4pPr>
            <a:lvl5pPr marL="685731"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0167958"/>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wo Column Bullet text_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04" y="1212850"/>
            <a:ext cx="5485699" cy="2425279"/>
          </a:xfrm>
        </p:spPr>
        <p:txBody>
          <a:bodyPr wrap="square">
            <a:spAutoFit/>
          </a:bodyPr>
          <a:lstStyle>
            <a:lvl1pPr marL="287309" indent="-287309">
              <a:spcBef>
                <a:spcPts val="1224"/>
              </a:spcBef>
              <a:buClr>
                <a:schemeClr val="tx1"/>
              </a:buClr>
              <a:buFont typeface="Arial" pitchFamily="34" charset="0"/>
              <a:buChar char="•"/>
              <a:defRPr sz="3200"/>
            </a:lvl1pPr>
            <a:lvl2pPr marL="531113" indent="-233172">
              <a:defRPr sz="2400"/>
            </a:lvl2pPr>
            <a:lvl3pPr marL="699515" indent="-168402">
              <a:tabLst/>
              <a:defRPr sz="2000"/>
            </a:lvl3pPr>
            <a:lvl4pPr marL="880870" indent="-181356">
              <a:defRPr/>
            </a:lvl4pPr>
            <a:lvl5pPr marL="1049272" indent="-168402">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4588" y="1212850"/>
            <a:ext cx="5485699" cy="2425279"/>
          </a:xfrm>
        </p:spPr>
        <p:txBody>
          <a:bodyPr wrap="square">
            <a:spAutoFit/>
          </a:bodyPr>
          <a:lstStyle>
            <a:lvl1pPr marL="287309" indent="-287309">
              <a:spcBef>
                <a:spcPts val="1224"/>
              </a:spcBef>
              <a:buClr>
                <a:schemeClr val="tx1"/>
              </a:buClr>
              <a:buFont typeface="Arial" pitchFamily="34" charset="0"/>
              <a:buChar char="•"/>
              <a:defRPr sz="3200"/>
            </a:lvl1pPr>
            <a:lvl2pPr marL="531113" indent="-233172">
              <a:defRPr sz="2400"/>
            </a:lvl2pPr>
            <a:lvl3pPr marL="699515" indent="-168402">
              <a:tabLst/>
              <a:defRPr sz="2000"/>
            </a:lvl3pPr>
            <a:lvl4pPr marL="880870" indent="-181356">
              <a:defRPr/>
            </a:lvl4pPr>
            <a:lvl5pPr marL="1049272" indent="-168402">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41291923"/>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itle Only_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989125322"/>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Section Title_Accen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3" y="2125662"/>
            <a:ext cx="11885683" cy="1181862"/>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21796993"/>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Section Title_Accent 4">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3" y="2125662"/>
            <a:ext cx="11885683" cy="1181862"/>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148073346"/>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Section Title_Accent 5">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3" y="2125662"/>
            <a:ext cx="11885683" cy="1181862"/>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964712115"/>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Section Title_Accent 6">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3" y="2125662"/>
            <a:ext cx="11885683" cy="1181862"/>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584286667"/>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50-50 Right Photo Layout_Colo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4" y="1241427"/>
            <a:ext cx="5485699" cy="2012859"/>
          </a:xfrm>
        </p:spPr>
        <p:txBody>
          <a:bodyPr>
            <a:spAutoFit/>
          </a:bodyPr>
          <a:lstStyle>
            <a:lvl1pPr>
              <a:defRPr sz="659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031" y="1"/>
            <a:ext cx="6215857"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846018282"/>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5" y="3072531"/>
            <a:ext cx="5485699" cy="849463"/>
          </a:xfrm>
        </p:spPr>
        <p:txBody>
          <a:bodyPr anchor="ctr">
            <a:spAutoFit/>
          </a:bodyPr>
          <a:lstStyle>
            <a:lvl1pPr>
              <a:defRPr sz="479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031" y="0"/>
            <a:ext cx="6215857" cy="6992587"/>
          </a:xfr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4120924204"/>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Blank_Accent 3">
    <p:spTree>
      <p:nvGrpSpPr>
        <p:cNvPr id="1" name=""/>
        <p:cNvGrpSpPr/>
        <p:nvPr/>
      </p:nvGrpSpPr>
      <p:grpSpPr>
        <a:xfrm>
          <a:off x="0" y="0"/>
          <a:ext cx="0" cy="0"/>
          <a:chOff x="0" y="0"/>
          <a:chExt cx="0" cy="0"/>
        </a:xfrm>
      </p:grpSpPr>
    </p:spTree>
    <p:extLst>
      <p:ext uri="{BB962C8B-B14F-4D97-AF65-F5344CB8AC3E}">
        <p14:creationId xmlns:p14="http://schemas.microsoft.com/office/powerpoint/2010/main" val="1766198847"/>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Blank_Accent 4">
    <p:bg>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97030662"/>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Blank_Accent 5">
    <p:bg>
      <p:bgPr>
        <a:solidFill>
          <a:schemeClr val="accent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34205501"/>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Blank_Accent 6">
    <p:bg>
      <p:bgPr>
        <a:solidFill>
          <a:schemeClr val="accent6"/>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06042845"/>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Developer Code Layout_Color">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4888"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3" tIns="46633" rIns="46633" bIns="46633" numCol="1" spcCol="0" rtlCol="0" fromWordArt="0" anchor="ctr" anchorCtr="0" forceAA="0" compatLnSpc="1">
            <a:prstTxWarp prst="textNoShape">
              <a:avLst/>
            </a:prstTxWarp>
            <a:noAutofit/>
          </a:bodyPr>
          <a:lstStyle/>
          <a:p>
            <a:pPr algn="ctr" defTabSz="932379" fontAlgn="base">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03" y="1221158"/>
            <a:ext cx="11885682"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1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54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8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8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96025955"/>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Closing logo slide_Color">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03" y="6294477"/>
            <a:ext cx="11885682" cy="403187"/>
          </a:xfrm>
          <a:prstGeom prst="rect">
            <a:avLst/>
          </a:prstGeom>
          <a:noFill/>
          <a:ln w="12700">
            <a:noFill/>
            <a:miter lim="800000"/>
            <a:headEnd type="none" w="sm" len="sm"/>
            <a:tailEnd type="none" w="sm" len="sm"/>
          </a:ln>
          <a:effectLst/>
        </p:spPr>
        <p:txBody>
          <a:bodyPr vert="horz" wrap="square" lIns="182857" tIns="146285" rIns="182857" bIns="146285" numCol="1" anchor="t" anchorCtr="0" compatLnSpc="1">
            <a:prstTxWarp prst="textNoShape">
              <a:avLst/>
            </a:prstTxWarp>
            <a:spAutoFit/>
          </a:bodyPr>
          <a:lstStyle/>
          <a:p>
            <a:pPr defTabSz="932197"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172" y="3145041"/>
            <a:ext cx="3288086" cy="704445"/>
          </a:xfrm>
          <a:prstGeom prst="rect">
            <a:avLst/>
          </a:prstGeom>
        </p:spPr>
      </p:pic>
    </p:spTree>
    <p:extLst>
      <p:ext uri="{BB962C8B-B14F-4D97-AF65-F5344CB8AC3E}">
        <p14:creationId xmlns:p14="http://schemas.microsoft.com/office/powerpoint/2010/main" val="1736861286"/>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1503775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showMasterSp="0"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04" y="1212852"/>
            <a:ext cx="11885683" cy="2028929"/>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31" indent="0">
              <a:buNone/>
              <a:defRPr/>
            </a:lvl3pPr>
            <a:lvl4pPr marL="457060" indent="0">
              <a:buNone/>
              <a:defRPr/>
            </a:lvl4pPr>
            <a:lvl5pPr marL="68558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96734758"/>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837903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Walkin Build 2017">
    <p:bg>
      <p:bgPr>
        <a:solidFill>
          <a:schemeClr val="accent1"/>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434888" cy="5571636"/>
          </a:xfrm>
          <a:prstGeom prst="rect">
            <a:avLst/>
          </a:prstGeom>
        </p:spPr>
      </p:pic>
      <p:sp>
        <p:nvSpPr>
          <p:cNvPr id="8" name="Rectangle 7"/>
          <p:cNvSpPr/>
          <p:nvPr userDrawn="1"/>
        </p:nvSpPr>
        <p:spPr bwMode="auto">
          <a:xfrm>
            <a:off x="1681" y="4960287"/>
            <a:ext cx="12433207" cy="203423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460631" y="5357957"/>
            <a:ext cx="2648283" cy="1169808"/>
          </a:xfrm>
          <a:prstGeom prst="rect">
            <a:avLst/>
          </a:prstGeom>
        </p:spPr>
      </p:pic>
      <p:pic>
        <p:nvPicPr>
          <p:cNvPr id="12" name="Picture 11"/>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60630" y="479424"/>
            <a:ext cx="1451658" cy="309656"/>
          </a:xfrm>
          <a:prstGeom prst="rect">
            <a:avLst/>
          </a:prstGeom>
        </p:spPr>
      </p:pic>
      <p:pic>
        <p:nvPicPr>
          <p:cNvPr id="14" name="Picture 13"/>
          <p:cNvPicPr>
            <a:picLocks noChangeAspect="1"/>
          </p:cNvPicPr>
          <p:nvPr userDrawn="1"/>
        </p:nvPicPr>
        <p:blipFill rotWithShape="1">
          <a:blip r:embed="rId5" cstate="screen">
            <a:extLst>
              <a:ext uri="{28A0092B-C50C-407E-A947-70E740481C1C}">
                <a14:useLocalDpi xmlns:a14="http://schemas.microsoft.com/office/drawing/2010/main"/>
              </a:ext>
            </a:extLst>
          </a:blip>
          <a:srcRect l="-17523"/>
          <a:stretch/>
        </p:blipFill>
        <p:spPr>
          <a:xfrm>
            <a:off x="7751227" y="4960287"/>
            <a:ext cx="4683661" cy="2034239"/>
          </a:xfrm>
          <a:prstGeom prst="rect">
            <a:avLst/>
          </a:prstGeom>
        </p:spPr>
      </p:pic>
    </p:spTree>
    <p:extLst>
      <p:ext uri="{BB962C8B-B14F-4D97-AF65-F5344CB8AC3E}">
        <p14:creationId xmlns:p14="http://schemas.microsoft.com/office/powerpoint/2010/main" val="24521588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4" y="2740132"/>
            <a:ext cx="4891416" cy="1514261"/>
          </a:xfrm>
        </p:spPr>
        <p:txBody>
          <a:bodyPr wrap="square" anchor="ctr">
            <a:spAutoFit/>
          </a:bodyPr>
          <a:lstStyle>
            <a:lvl1pPr>
              <a:defRPr sz="4799"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440620" y="0"/>
            <a:ext cx="6994268" cy="6992587"/>
          </a:xfrm>
          <a:prstGeom prst="rect">
            <a:avLst/>
          </a:prstGeo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440620" y="1"/>
            <a:ext cx="6994268" cy="6995160"/>
          </a:xfrm>
          <a:prstGeom prst="rect">
            <a:avLst/>
          </a:prstGeom>
        </p:spPr>
      </p:pic>
    </p:spTree>
    <p:extLst>
      <p:ext uri="{BB962C8B-B14F-4D97-AF65-F5344CB8AC3E}">
        <p14:creationId xmlns:p14="http://schemas.microsoft.com/office/powerpoint/2010/main" val="2751393650"/>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667" y="2125678"/>
            <a:ext cx="9142769" cy="1828786"/>
          </a:xfrm>
          <a:noFill/>
        </p:spPr>
        <p:txBody>
          <a:bodyPr lIns="146304" tIns="91440" rIns="146304" bIns="91440" anchor="t" anchorCtr="0"/>
          <a:lstStyle>
            <a:lvl1pPr>
              <a:defRPr sz="5399"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666" y="3955786"/>
            <a:ext cx="7314204" cy="1828007"/>
          </a:xfrm>
          <a:noFill/>
        </p:spPr>
        <p:txBody>
          <a:bodyPr lIns="164592" tIns="109728" rIns="164592" bIns="109728">
            <a:noAutofit/>
          </a:bodyPr>
          <a:lstStyle>
            <a:lvl1pPr marL="0" indent="0">
              <a:spcBef>
                <a:spcPts val="0"/>
              </a:spcBef>
              <a:buNone/>
              <a:defRPr sz="3199"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60630" y="479425"/>
            <a:ext cx="1451658" cy="310896"/>
          </a:xfrm>
          <a:prstGeom prst="rect">
            <a:avLst/>
          </a:prstGeom>
        </p:spPr>
      </p:pic>
      <p:pic>
        <p:nvPicPr>
          <p:cNvPr id="7" name="Picture 6"/>
          <p:cNvPicPr>
            <a:picLocks noChangeAspect="1"/>
          </p:cNvPicPr>
          <p:nvPr userDrawn="1"/>
        </p:nvPicPr>
        <p:blipFill rotWithShape="1">
          <a:blip r:embed="rId3" cstate="screen">
            <a:extLst>
              <a:ext uri="{28A0092B-C50C-407E-A947-70E740481C1C}">
                <a14:useLocalDpi xmlns:a14="http://schemas.microsoft.com/office/drawing/2010/main"/>
              </a:ext>
            </a:extLst>
          </a:blip>
          <a:srcRect l="-33002"/>
          <a:stretch/>
        </p:blipFill>
        <p:spPr>
          <a:xfrm>
            <a:off x="7751227" y="5084764"/>
            <a:ext cx="4683661" cy="1909762"/>
          </a:xfrm>
          <a:prstGeom prst="rect">
            <a:avLst/>
          </a:prstGeom>
        </p:spPr>
      </p:pic>
      <p:sp>
        <p:nvSpPr>
          <p:cNvPr id="8" name="Text Placeholder 3"/>
          <p:cNvSpPr>
            <a:spLocks noGrp="1"/>
          </p:cNvSpPr>
          <p:nvPr>
            <p:ph type="body" sz="quarter" idx="15" hasCustomPrompt="1"/>
          </p:nvPr>
        </p:nvSpPr>
        <p:spPr>
          <a:xfrm>
            <a:off x="9417437" y="296864"/>
            <a:ext cx="2742849" cy="461665"/>
          </a:xfrm>
        </p:spPr>
        <p:txBody>
          <a:bodyPr/>
          <a:lstStyle>
            <a:lvl1pPr marL="0" marR="0" indent="0" algn="r" defTabSz="9325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gradFill>
                  <a:gsLst>
                    <a:gs pos="1250">
                      <a:schemeClr val="tx1"/>
                    </a:gs>
                    <a:gs pos="100000">
                      <a:schemeClr val="tx1"/>
                    </a:gs>
                  </a:gsLst>
                  <a:lin ang="5400000" scaled="0"/>
                </a:gradFill>
                <a:latin typeface="+mn-lt"/>
                <a:ea typeface="+mn-ea"/>
                <a:cs typeface="+mn-cs"/>
              </a:defRPr>
            </a:lvl1pPr>
          </a:lstStyle>
          <a:p>
            <a:pPr lvl="0"/>
            <a:r>
              <a:rPr lang="en-US" dirty="0"/>
              <a:t>Session Code</a:t>
            </a:r>
          </a:p>
        </p:txBody>
      </p:sp>
      <p:sp>
        <p:nvSpPr>
          <p:cNvPr id="4" name="Rectangle 3"/>
          <p:cNvSpPr/>
          <p:nvPr userDrawn="1"/>
        </p:nvSpPr>
        <p:spPr>
          <a:xfrm>
            <a:off x="282702" y="6041342"/>
            <a:ext cx="1659251" cy="672108"/>
          </a:xfrm>
          <a:prstGeom prst="rect">
            <a:avLst/>
          </a:prstGeom>
        </p:spPr>
        <p:txBody>
          <a:bodyPr wrap="none" lIns="182854" tIns="146283" rIns="182854" bIns="146283">
            <a:spAutoFit/>
          </a:bodyPr>
          <a:lstStyle/>
          <a:p>
            <a:r>
              <a:rPr lang="en-US" sz="2400" dirty="0">
                <a:gradFill>
                  <a:gsLst>
                    <a:gs pos="2597">
                      <a:schemeClr val="tx1"/>
                    </a:gs>
                    <a:gs pos="18182">
                      <a:schemeClr val="tx1"/>
                    </a:gs>
                  </a:gsLst>
                  <a:lin ang="5400000" scaled="1"/>
                </a:gradFill>
              </a:rPr>
              <a:t>#</a:t>
            </a:r>
            <a:r>
              <a:rPr lang="en-US" sz="2400" dirty="0" err="1">
                <a:gradFill>
                  <a:gsLst>
                    <a:gs pos="2597">
                      <a:schemeClr val="tx1"/>
                    </a:gs>
                    <a:gs pos="18182">
                      <a:schemeClr val="tx1"/>
                    </a:gs>
                  </a:gsLst>
                  <a:lin ang="5400000" scaled="1"/>
                </a:gradFill>
              </a:rPr>
              <a:t>MSBuild</a:t>
            </a:r>
            <a:endParaRPr lang="en-US" sz="2400" dirty="0">
              <a:gradFill>
                <a:gsLst>
                  <a:gs pos="2597">
                    <a:schemeClr val="tx1"/>
                  </a:gs>
                  <a:gs pos="18182">
                    <a:schemeClr val="tx1"/>
                  </a:gs>
                </a:gsLst>
                <a:lin ang="5400000" scaled="1"/>
              </a:gradFill>
            </a:endParaRPr>
          </a:p>
        </p:txBody>
      </p:sp>
    </p:spTree>
    <p:extLst>
      <p:ext uri="{BB962C8B-B14F-4D97-AF65-F5344CB8AC3E}">
        <p14:creationId xmlns:p14="http://schemas.microsoft.com/office/powerpoint/2010/main" val="24711926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04" y="1212850"/>
            <a:ext cx="11887269" cy="2308324"/>
          </a:xfrm>
        </p:spPr>
        <p:txBody>
          <a:bodyPr>
            <a:spAutoFit/>
          </a:bodyPr>
          <a:lstStyle>
            <a:lvl1pPr marL="0" indent="0">
              <a:buNone/>
              <a:defRPr/>
            </a:lvl1pPr>
            <a:lvl2pPr marL="228557" indent="0">
              <a:buNone/>
              <a:defRPr/>
            </a:lvl2pPr>
            <a:lvl3pPr marL="457112" indent="0">
              <a:buNone/>
              <a:defRPr/>
            </a:lvl3pPr>
            <a:lvl4pPr marL="685669" indent="0">
              <a:buNone/>
              <a:defRPr/>
            </a:lvl4pPr>
            <a:lvl5pPr marL="914224"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05242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74668" y="1211287"/>
            <a:ext cx="11887269" cy="231170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927786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05" y="1211287"/>
            <a:ext cx="54856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39" indent="0">
              <a:buFont typeface="Wingdings" panose="05000000000000000000" pitchFamily="2" charset="2"/>
              <a:buNone/>
              <a:defRPr sz="2400" b="0"/>
            </a:lvl2pPr>
            <a:lvl3pPr marL="450763" indent="0">
              <a:buFont typeface="Wingdings" panose="05000000000000000000" pitchFamily="2" charset="2"/>
              <a:buNone/>
              <a:tabLst/>
              <a:defRPr sz="2200" b="0"/>
            </a:lvl3pPr>
            <a:lvl4pPr marL="652336" indent="0">
              <a:buFont typeface="Wingdings" panose="05000000000000000000" pitchFamily="2" charset="2"/>
              <a:buNone/>
              <a:defRPr sz="2200" b="0"/>
            </a:lvl4pPr>
            <a:lvl5pPr marL="853911"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4587" y="1211288"/>
            <a:ext cx="5485699" cy="2511229"/>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39"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763"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336"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3911"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251" marR="0" lvl="0" indent="-514251" algn="l" defTabSz="932563" rtl="0" eaLnBrk="1" fontAlgn="auto" latinLnBrk="0" hangingPunct="1">
              <a:lnSpc>
                <a:spcPct val="90000"/>
              </a:lnSpc>
              <a:spcBef>
                <a:spcPts val="1224"/>
              </a:spcBef>
              <a:spcAft>
                <a:spcPts val="0"/>
              </a:spcAft>
              <a:buClr>
                <a:schemeClr val="tx1"/>
              </a:buClr>
              <a:buSzPct val="90000"/>
              <a:tabLst/>
            </a:pPr>
            <a:r>
              <a:rPr lang="en-US"/>
              <a:t>Edit Master text styles</a:t>
            </a:r>
          </a:p>
          <a:p>
            <a:pPr marL="514251" marR="0" lvl="1" indent="-514251" algn="l" defTabSz="932563" rtl="0" eaLnBrk="1" fontAlgn="auto" latinLnBrk="0" hangingPunct="1">
              <a:lnSpc>
                <a:spcPct val="90000"/>
              </a:lnSpc>
              <a:spcBef>
                <a:spcPts val="1224"/>
              </a:spcBef>
              <a:spcAft>
                <a:spcPts val="0"/>
              </a:spcAft>
              <a:buClr>
                <a:schemeClr val="tx1"/>
              </a:buClr>
              <a:buSzPct val="90000"/>
              <a:tabLst/>
            </a:pPr>
            <a:r>
              <a:rPr lang="en-US"/>
              <a:t>Second level</a:t>
            </a:r>
          </a:p>
          <a:p>
            <a:pPr marL="514251" marR="0" lvl="2" indent="-514251" algn="l" defTabSz="932563" rtl="0" eaLnBrk="1" fontAlgn="auto" latinLnBrk="0" hangingPunct="1">
              <a:lnSpc>
                <a:spcPct val="90000"/>
              </a:lnSpc>
              <a:spcBef>
                <a:spcPts val="1224"/>
              </a:spcBef>
              <a:spcAft>
                <a:spcPts val="0"/>
              </a:spcAft>
              <a:buClr>
                <a:schemeClr val="tx1"/>
              </a:buClr>
              <a:buSzPct val="90000"/>
              <a:tabLst/>
            </a:pPr>
            <a:r>
              <a:rPr lang="en-US"/>
              <a:t>Third level</a:t>
            </a:r>
          </a:p>
          <a:p>
            <a:pPr marL="514251" marR="0" lvl="3" indent="-514251" algn="l" defTabSz="932563" rtl="0" eaLnBrk="1" fontAlgn="auto" latinLnBrk="0" hangingPunct="1">
              <a:lnSpc>
                <a:spcPct val="90000"/>
              </a:lnSpc>
              <a:spcBef>
                <a:spcPts val="1224"/>
              </a:spcBef>
              <a:spcAft>
                <a:spcPts val="0"/>
              </a:spcAft>
              <a:buClr>
                <a:schemeClr val="tx1"/>
              </a:buClr>
              <a:buSzPct val="90000"/>
              <a:tabLst/>
            </a:pPr>
            <a:r>
              <a:rPr lang="en-US"/>
              <a:t>Fourth level</a:t>
            </a:r>
          </a:p>
          <a:p>
            <a:pPr marL="514251" marR="0" lvl="4" indent="-514251" algn="l" defTabSz="932563" rtl="0" eaLnBrk="1" fontAlgn="auto" latinLnBrk="0" hangingPunct="1">
              <a:lnSpc>
                <a:spcPct val="90000"/>
              </a:lnSpc>
              <a:spcBef>
                <a:spcPts val="1224"/>
              </a:spcBef>
              <a:spcAft>
                <a:spcPts val="0"/>
              </a:spcAft>
              <a:buClr>
                <a:schemeClr val="tx1"/>
              </a:buClr>
              <a:buSzPct val="90000"/>
              <a:tabLst/>
            </a:pPr>
            <a:r>
              <a:rPr lang="en-US"/>
              <a:t>Fifth level</a:t>
            </a:r>
            <a:endParaRPr lang="en-US" dirty="0"/>
          </a:p>
        </p:txBody>
      </p:sp>
    </p:spTree>
    <p:extLst>
      <p:ext uri="{BB962C8B-B14F-4D97-AF65-F5344CB8AC3E}">
        <p14:creationId xmlns:p14="http://schemas.microsoft.com/office/powerpoint/2010/main" val="1350510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05" y="1211287"/>
            <a:ext cx="5485699" cy="2157514"/>
          </a:xfrm>
        </p:spPr>
        <p:txBody>
          <a:bodyPr wrap="square">
            <a:spAutoFit/>
          </a:bodyPr>
          <a:lstStyle>
            <a:lvl1pPr marL="231730" indent="-231730">
              <a:spcBef>
                <a:spcPts val="1224"/>
              </a:spcBef>
              <a:buClr>
                <a:schemeClr val="tx1"/>
              </a:buClr>
              <a:buFont typeface="Wingdings" panose="05000000000000000000" pitchFamily="2" charset="2"/>
              <a:buChar char=""/>
              <a:defRPr sz="3000" b="0">
                <a:latin typeface="+mn-lt"/>
              </a:defRPr>
            </a:lvl1pPr>
            <a:lvl2pPr marL="426956" indent="-171417">
              <a:buFont typeface="Wingdings" panose="05000000000000000000" pitchFamily="2" charset="2"/>
              <a:buChar char=""/>
              <a:defRPr sz="2400" b="0"/>
            </a:lvl2pPr>
            <a:lvl3pPr marL="639640" indent="-188876">
              <a:buFont typeface="Wingdings" panose="05000000000000000000" pitchFamily="2" charset="2"/>
              <a:buChar char=""/>
              <a:tabLst/>
              <a:defRPr sz="2200" b="0"/>
            </a:lvl3pPr>
            <a:lvl4pPr marL="828516" indent="-176180">
              <a:buFont typeface="Wingdings" panose="05000000000000000000" pitchFamily="2" charset="2"/>
              <a:buChar char=""/>
              <a:defRPr sz="2200" b="0"/>
            </a:lvl4pPr>
            <a:lvl5pPr marL="1023741" indent="-169831">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4587" y="1211288"/>
            <a:ext cx="5485699" cy="2511229"/>
          </a:xfrm>
        </p:spPr>
        <p:txBody>
          <a:bodyPr wrap="square">
            <a:spAutoFit/>
          </a:bodyPr>
          <a:lstStyle>
            <a:lvl1pPr marL="287282" indent="-287282">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373" indent="-342834">
              <a:defRPr lang="en-US" sz="2400" b="0" kern="1200" spc="0" baseline="0" dirty="0">
                <a:gradFill>
                  <a:gsLst>
                    <a:gs pos="1250">
                      <a:schemeClr val="tx1"/>
                    </a:gs>
                    <a:gs pos="100000">
                      <a:schemeClr val="tx1"/>
                    </a:gs>
                  </a:gsLst>
                  <a:lin ang="5400000" scaled="0"/>
                </a:gradFill>
                <a:latin typeface="+mn-lt"/>
                <a:ea typeface="+mn-ea"/>
                <a:cs typeface="+mn-cs"/>
              </a:defRPr>
            </a:lvl2pPr>
            <a:lvl3pPr marL="793597" indent="-342834">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170" indent="-342834">
              <a:defRPr lang="en-US" sz="2200" b="0" kern="1200" spc="0" baseline="0" dirty="0">
                <a:gradFill>
                  <a:gsLst>
                    <a:gs pos="1250">
                      <a:schemeClr val="tx1"/>
                    </a:gs>
                    <a:gs pos="100000">
                      <a:schemeClr val="tx1"/>
                    </a:gs>
                  </a:gsLst>
                  <a:lin ang="5400000" scaled="0"/>
                </a:gradFill>
                <a:latin typeface="+mn-lt"/>
                <a:ea typeface="+mn-ea"/>
                <a:cs typeface="+mn-cs"/>
              </a:defRPr>
            </a:lvl4pPr>
            <a:lvl5pPr marL="1196746" indent="-342834">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30" marR="0" lvl="0"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730" marR="0" lvl="1"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30" marR="0" lvl="2"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30" marR="0" lvl="3"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30" marR="0" lvl="4"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ext uri="{BB962C8B-B14F-4D97-AF65-F5344CB8AC3E}">
        <p14:creationId xmlns:p14="http://schemas.microsoft.com/office/powerpoint/2010/main" val="19061925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17552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3" y="2125677"/>
            <a:ext cx="10055528" cy="1181862"/>
          </a:xfrm>
          <a:noFill/>
        </p:spPr>
        <p:txBody>
          <a:bodyPr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04" y="3954463"/>
            <a:ext cx="10057118" cy="738664"/>
          </a:xfrm>
          <a:noFill/>
        </p:spPr>
        <p:txBody>
          <a:bodyPr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9688258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4" y="2125677"/>
            <a:ext cx="10055528" cy="1181862"/>
          </a:xfrm>
          <a:noFill/>
        </p:spPr>
        <p:txBody>
          <a:bodyPr tIns="91440" bIns="91440" anchor="t" anchorCtr="0">
            <a:spAutoFit/>
          </a:bodyPr>
          <a:lstStyle>
            <a:lvl1pPr>
              <a:defRPr lang="en-US" sz="7198"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16203202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3" y="2125663"/>
            <a:ext cx="11885684"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8055253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3" y="2125663"/>
            <a:ext cx="11885684"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1294235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22607518"/>
      </p:ext>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4" y="2740132"/>
            <a:ext cx="4891416" cy="1514261"/>
          </a:xfrm>
        </p:spPr>
        <p:txBody>
          <a:bodyPr wrap="square" anchor="ctr">
            <a:spAutoFit/>
          </a:bodyPr>
          <a:lstStyle>
            <a:lvl1pPr>
              <a:defRPr sz="4799"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440620" y="0"/>
            <a:ext cx="6994268" cy="6992587"/>
          </a:xfrm>
          <a:prstGeom prst="rect">
            <a:avLst/>
          </a:prstGeo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9707350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12007288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02719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04771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4888"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03" y="1221158"/>
            <a:ext cx="11885682" cy="2270177"/>
          </a:xfrm>
        </p:spPr>
        <p:txBody>
          <a:bodyPr/>
          <a:lstStyle>
            <a:lvl1pPr marL="0" indent="0">
              <a:buNone/>
              <a:defRPr sz="3299">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48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494"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40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79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05442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04" y="6220609"/>
            <a:ext cx="4571416" cy="477054"/>
          </a:xfrm>
          <a:prstGeom prst="rect">
            <a:avLst/>
          </a:prstGeom>
          <a:noFill/>
          <a:ln w="12700">
            <a:noFill/>
            <a:miter lim="800000"/>
            <a:headEnd type="none" w="sm" len="sm"/>
            <a:tailEnd type="none" w="sm" len="sm"/>
          </a:ln>
          <a:effectLst/>
        </p:spPr>
        <p:txBody>
          <a:bodyPr vert="horz" wrap="square" lIns="182854" tIns="182854" rIns="182854" bIns="182854" numCol="1" anchor="t" anchorCtr="0" compatLnSpc="1">
            <a:prstTxWarp prst="textNoShape">
              <a:avLst/>
            </a:prstTxWarp>
            <a:spAutoFit/>
          </a:bodyPr>
          <a:lstStyle/>
          <a:p>
            <a:pPr defTabSz="932111"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60630" y="479425"/>
            <a:ext cx="1451658" cy="310896"/>
          </a:xfrm>
          <a:prstGeom prst="rect">
            <a:avLst/>
          </a:prstGeom>
        </p:spPr>
      </p:pic>
    </p:spTree>
    <p:extLst>
      <p:ext uri="{BB962C8B-B14F-4D97-AF65-F5344CB8AC3E}">
        <p14:creationId xmlns:p14="http://schemas.microsoft.com/office/powerpoint/2010/main" val="32950871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03" y="1212851"/>
            <a:ext cx="11885684"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4889"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4567962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7.xml><?xml version="1.0" encoding="utf-8"?>
<p:sldLayout xmlns:a="http://schemas.openxmlformats.org/drawingml/2006/main" xmlns:r="http://schemas.openxmlformats.org/officeDocument/2006/relationships" xmlns:p="http://schemas.openxmlformats.org/presentationml/2006/main" userDrawn="1">
  <p:cSld name="3_Title Only">
    <p:bg bwMode="gray">
      <p:bgPr>
        <a:solidFill>
          <a:srgbClr val="DE59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284" y="171584"/>
            <a:ext cx="11888049" cy="963720"/>
          </a:xfrm>
        </p:spPr>
        <p:txBody>
          <a:bodyPr anchor="b" anchorCtr="0"/>
          <a:lstStyle>
            <a:lvl1pPr>
              <a:defRPr sz="3060" cap="all" baseline="0">
                <a:solidFill>
                  <a:schemeClr val="bg1"/>
                </a:solidFill>
              </a:defRPr>
            </a:lvl1pPr>
          </a:lstStyle>
          <a:p>
            <a:r>
              <a:rPr lang="en-US" dirty="0"/>
              <a:t>Click to edit Master title style</a:t>
            </a:r>
          </a:p>
        </p:txBody>
      </p:sp>
      <p:sp>
        <p:nvSpPr>
          <p:cNvPr id="8" name="Picture Placeholder 7"/>
          <p:cNvSpPr>
            <a:spLocks noGrp="1"/>
          </p:cNvSpPr>
          <p:nvPr>
            <p:ph type="pic" sz="quarter" idx="10"/>
          </p:nvPr>
        </p:nvSpPr>
        <p:spPr>
          <a:xfrm>
            <a:off x="0" y="1196141"/>
            <a:ext cx="12434888" cy="683264"/>
          </a:xfrm>
        </p:spPr>
        <p:txBody>
          <a:bodyPr/>
          <a:lstStyle/>
          <a:p>
            <a:endParaRPr lang="en-US"/>
          </a:p>
        </p:txBody>
      </p:sp>
    </p:spTree>
    <p:extLst>
      <p:ext uri="{BB962C8B-B14F-4D97-AF65-F5344CB8AC3E}">
        <p14:creationId xmlns:p14="http://schemas.microsoft.com/office/powerpoint/2010/main" val="2179143672"/>
      </p:ext>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userDrawn="1">
  <p:cSld name="5_Title Only">
    <p:bg bwMode="gray">
      <p:bgPr>
        <a:solidFill>
          <a:srgbClr val="0072C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274284" y="171584"/>
            <a:ext cx="11888049" cy="963720"/>
          </a:xfrm>
        </p:spPr>
        <p:txBody>
          <a:bodyPr anchor="b" anchorCtr="0"/>
          <a:lstStyle>
            <a:lvl1pPr>
              <a:defRPr sz="3060" cap="all" baseline="0">
                <a:solidFill>
                  <a:schemeClr val="bg1"/>
                </a:solidFill>
              </a:defRPr>
            </a:lvl1pPr>
          </a:lstStyle>
          <a:p>
            <a:r>
              <a:rPr lang="en-US" dirty="0"/>
              <a:t>Click to edit Master title style</a:t>
            </a:r>
          </a:p>
        </p:txBody>
      </p:sp>
      <p:sp>
        <p:nvSpPr>
          <p:cNvPr id="8" name="Picture Placeholder 7"/>
          <p:cNvSpPr>
            <a:spLocks noGrp="1"/>
          </p:cNvSpPr>
          <p:nvPr>
            <p:ph type="pic" sz="quarter" idx="10"/>
          </p:nvPr>
        </p:nvSpPr>
        <p:spPr>
          <a:xfrm>
            <a:off x="0" y="1196141"/>
            <a:ext cx="12434888" cy="683264"/>
          </a:xfrm>
        </p:spPr>
        <p:txBody>
          <a:bodyPr/>
          <a:lstStyle/>
          <a:p>
            <a:endParaRPr lang="en-US"/>
          </a:p>
        </p:txBody>
      </p:sp>
    </p:spTree>
    <p:extLst>
      <p:ext uri="{BB962C8B-B14F-4D97-AF65-F5344CB8AC3E}">
        <p14:creationId xmlns:p14="http://schemas.microsoft.com/office/powerpoint/2010/main" val="1474351304"/>
      </p:ext>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userDrawn="1">
  <p:cSld name="12_Blank_1">
    <p:spTree>
      <p:nvGrpSpPr>
        <p:cNvPr id="1" name=""/>
        <p:cNvGrpSpPr/>
        <p:nvPr/>
      </p:nvGrpSpPr>
      <p:grpSpPr>
        <a:xfrm>
          <a:off x="0" y="0"/>
          <a:ext cx="0" cy="0"/>
          <a:chOff x="0" y="0"/>
          <a:chExt cx="0" cy="0"/>
        </a:xfrm>
      </p:grpSpPr>
      <p:sp>
        <p:nvSpPr>
          <p:cNvPr id="4" name="Slide Number Placeholder 12"/>
          <p:cNvSpPr>
            <a:spLocks noGrp="1"/>
          </p:cNvSpPr>
          <p:nvPr>
            <p:ph type="sldNum" sz="quarter" idx="4"/>
          </p:nvPr>
        </p:nvSpPr>
        <p:spPr>
          <a:xfrm>
            <a:off x="9363468" y="6372905"/>
            <a:ext cx="2796818" cy="371475"/>
          </a:xfrm>
          <a:prstGeom prst="rect">
            <a:avLst/>
          </a:prstGeom>
        </p:spPr>
        <p:txBody>
          <a:bodyPr vert="horz" lIns="91440" tIns="45720" rIns="146304" bIns="45720" rtlCol="0" anchor="ctr"/>
          <a:lstStyle>
            <a:lvl1pPr marL="0" algn="r" defTabSz="932205" rtl="0" eaLnBrk="1" latinLnBrk="0" hangingPunct="1">
              <a:lnSpc>
                <a:spcPct val="90000"/>
              </a:lnSpc>
              <a:spcAft>
                <a:spcPts val="600"/>
              </a:spcAft>
              <a:defRPr lang="en-US" sz="2000" kern="1200" smtClean="0">
                <a:gradFill>
                  <a:gsLst>
                    <a:gs pos="2917">
                      <a:srgbClr val="D7D7D7"/>
                    </a:gs>
                    <a:gs pos="100000">
                      <a:srgbClr val="D7D7D7"/>
                    </a:gs>
                  </a:gsLst>
                  <a:lin ang="5400000" scaled="0"/>
                </a:gradFill>
                <a:latin typeface="Segoe UI Light" panose="020B0502040204020203" pitchFamily="34" charset="0"/>
                <a:ea typeface="+mn-ea"/>
                <a:cs typeface="Segoe UI Light" panose="020B0502040204020203" pitchFamily="34" charset="0"/>
              </a:defRPr>
            </a:lvl1pPr>
          </a:lstStyle>
          <a:p>
            <a:fld id="{461BA605-C888-4326-8417-118ADDBFD3D5}" type="slidenum">
              <a:rPr lang="en-US" smtClean="0"/>
              <a:pPr/>
              <a:t>‹#›</a:t>
            </a:fld>
            <a:endParaRPr lang="en-US" dirty="0"/>
          </a:p>
        </p:txBody>
      </p:sp>
    </p:spTree>
    <p:extLst>
      <p:ext uri="{BB962C8B-B14F-4D97-AF65-F5344CB8AC3E}">
        <p14:creationId xmlns:p14="http://schemas.microsoft.com/office/powerpoint/2010/main" val="232854493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66644125"/>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4888"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03" y="1221158"/>
            <a:ext cx="11885682" cy="1995931"/>
          </a:xfrm>
        </p:spPr>
        <p:txBody>
          <a:bodyPr/>
          <a:lstStyle>
            <a:lvl1pPr marL="0" indent="0">
              <a:buNone/>
              <a:defRPr sz="3299">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48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494"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40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79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92932041"/>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68248" y="479425"/>
            <a:ext cx="1447944" cy="310896"/>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800"/>
            </a:p>
          </p:txBody>
        </p:sp>
      </p:grpSp>
      <p:sp>
        <p:nvSpPr>
          <p:cNvPr id="8" name="Text Box 3"/>
          <p:cNvSpPr txBox="1">
            <a:spLocks noChangeArrowheads="1"/>
          </p:cNvSpPr>
          <p:nvPr userDrawn="1"/>
        </p:nvSpPr>
        <p:spPr bwMode="blackWhite">
          <a:xfrm>
            <a:off x="274604" y="6220609"/>
            <a:ext cx="4571416" cy="477054"/>
          </a:xfrm>
          <a:prstGeom prst="rect">
            <a:avLst/>
          </a:prstGeom>
          <a:noFill/>
          <a:ln w="12700">
            <a:noFill/>
            <a:miter lim="800000"/>
            <a:headEnd type="none" w="sm" len="sm"/>
            <a:tailEnd type="none" w="sm" len="sm"/>
          </a:ln>
          <a:effectLst/>
        </p:spPr>
        <p:txBody>
          <a:bodyPr vert="horz" wrap="square" lIns="182854" tIns="182854" rIns="182854" bIns="182854" numCol="1" anchor="t" anchorCtr="0" compatLnSpc="1">
            <a:prstTxWarp prst="textNoShape">
              <a:avLst/>
            </a:prstTxWarp>
            <a:spAutoFit/>
          </a:bodyPr>
          <a:lstStyle/>
          <a:p>
            <a:pPr defTabSz="932111"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403721313"/>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03" y="1212851"/>
            <a:ext cx="11885684"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4889"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029732136"/>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fopeda Media Titl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74667" y="2119179"/>
            <a:ext cx="4937130" cy="1835285"/>
          </a:xfrm>
          <a:noFill/>
        </p:spPr>
        <p:txBody>
          <a:bodyPr lIns="146304" tIns="91440" rIns="146304" bIns="91440" anchor="t" anchorCtr="0"/>
          <a:lstStyle>
            <a:lvl1pPr>
              <a:defRPr sz="4799" spc="-100" baseline="0">
                <a:gradFill>
                  <a:gsLst>
                    <a:gs pos="74359">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15" y="3954464"/>
            <a:ext cx="4937130" cy="731528"/>
          </a:xfrm>
        </p:spPr>
        <p:txBody>
          <a:bodyPr lIns="164592" tIns="109728" rIns="164592" bIns="109728">
            <a:noAutofit/>
          </a:bodyPr>
          <a:lstStyle>
            <a:lvl1pPr marL="0" indent="0">
              <a:spcBef>
                <a:spcPts val="0"/>
              </a:spcBef>
              <a:buNone/>
              <a:defRPr lang="en-US" sz="3199" kern="1200" spc="0" baseline="0" dirty="0">
                <a:gradFill>
                  <a:gsLst>
                    <a:gs pos="91000">
                      <a:schemeClr val="tx1"/>
                    </a:gs>
                    <a:gs pos="0">
                      <a:schemeClr val="tx1"/>
                    </a:gs>
                  </a:gsLst>
                  <a:lin ang="5400000" scaled="0"/>
                </a:gradFill>
                <a:latin typeface="+mj-lt"/>
                <a:ea typeface="+mn-ea"/>
                <a:cs typeface="+mn-cs"/>
              </a:defRPr>
            </a:lvl1pPr>
          </a:lstStyle>
          <a:p>
            <a:pPr marL="0" marR="0" lvl="0" indent="0" algn="l" defTabSz="932563"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grpSp>
        <p:nvGrpSpPr>
          <p:cNvPr id="7" name="Group 6"/>
          <p:cNvGrpSpPr>
            <a:grpSpLocks noChangeAspect="1"/>
          </p:cNvGrpSpPr>
          <p:nvPr userDrawn="1"/>
        </p:nvGrpSpPr>
        <p:grpSpPr bwMode="black">
          <a:xfrm>
            <a:off x="468248" y="479425"/>
            <a:ext cx="1447944" cy="310896"/>
            <a:chOff x="457200" y="1643393"/>
            <a:chExt cx="4492753" cy="964540"/>
          </a:xfrm>
        </p:grpSpPr>
        <p:pic>
          <p:nvPicPr>
            <p:cNvPr id="10" name="Picture 9"/>
            <p:cNvPicPr>
              <a:picLocks noChangeAspect="1"/>
            </p:cNvPicPr>
            <p:nvPr/>
          </p:nvPicPr>
          <p:blipFill>
            <a:blip r:embed="rId2"/>
            <a:stretch>
              <a:fillRect/>
            </a:stretch>
          </p:blipFill>
          <p:spPr bwMode="black">
            <a:xfrm>
              <a:off x="457200" y="1643393"/>
              <a:ext cx="964540" cy="964540"/>
            </a:xfrm>
            <a:prstGeom prst="rect">
              <a:avLst/>
            </a:prstGeom>
          </p:spPr>
        </p:pic>
        <p:sp>
          <p:nvSpPr>
            <p:cNvPr id="11"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800"/>
            </a:p>
          </p:txBody>
        </p:sp>
      </p:grpSp>
      <p:sp>
        <p:nvSpPr>
          <p:cNvPr id="19" name="Freeform 13"/>
          <p:cNvSpPr>
            <a:spLocks/>
          </p:cNvSpPr>
          <p:nvPr userDrawn="1"/>
        </p:nvSpPr>
        <p:spPr bwMode="auto">
          <a:xfrm>
            <a:off x="5140306" y="6378458"/>
            <a:ext cx="5566987" cy="229724"/>
          </a:xfrm>
          <a:custGeom>
            <a:avLst/>
            <a:gdLst>
              <a:gd name="T0" fmla="*/ 1277 w 1316"/>
              <a:gd name="T1" fmla="*/ 78 h 78"/>
              <a:gd name="T2" fmla="*/ 39 w 1316"/>
              <a:gd name="T3" fmla="*/ 78 h 78"/>
              <a:gd name="T4" fmla="*/ 0 w 1316"/>
              <a:gd name="T5" fmla="*/ 39 h 78"/>
              <a:gd name="T6" fmla="*/ 39 w 1316"/>
              <a:gd name="T7" fmla="*/ 0 h 78"/>
              <a:gd name="T8" fmla="*/ 1277 w 1316"/>
              <a:gd name="T9" fmla="*/ 0 h 78"/>
              <a:gd name="T10" fmla="*/ 1316 w 1316"/>
              <a:gd name="T11" fmla="*/ 39 h 78"/>
              <a:gd name="T12" fmla="*/ 1277 w 1316"/>
              <a:gd name="T13" fmla="*/ 78 h 78"/>
            </a:gdLst>
            <a:ahLst/>
            <a:cxnLst>
              <a:cxn ang="0">
                <a:pos x="T0" y="T1"/>
              </a:cxn>
              <a:cxn ang="0">
                <a:pos x="T2" y="T3"/>
              </a:cxn>
              <a:cxn ang="0">
                <a:pos x="T4" y="T5"/>
              </a:cxn>
              <a:cxn ang="0">
                <a:pos x="T6" y="T7"/>
              </a:cxn>
              <a:cxn ang="0">
                <a:pos x="T8" y="T9"/>
              </a:cxn>
              <a:cxn ang="0">
                <a:pos x="T10" y="T11"/>
              </a:cxn>
              <a:cxn ang="0">
                <a:pos x="T12" y="T13"/>
              </a:cxn>
            </a:cxnLst>
            <a:rect l="0" t="0" r="r" b="b"/>
            <a:pathLst>
              <a:path w="1316" h="78">
                <a:moveTo>
                  <a:pt x="1277" y="78"/>
                </a:moveTo>
                <a:cubicBezTo>
                  <a:pt x="39" y="78"/>
                  <a:pt x="39" y="78"/>
                  <a:pt x="39" y="78"/>
                </a:cubicBezTo>
                <a:cubicBezTo>
                  <a:pt x="17" y="78"/>
                  <a:pt x="0" y="60"/>
                  <a:pt x="0" y="39"/>
                </a:cubicBezTo>
                <a:cubicBezTo>
                  <a:pt x="0" y="18"/>
                  <a:pt x="17" y="0"/>
                  <a:pt x="39" y="0"/>
                </a:cubicBezTo>
                <a:cubicBezTo>
                  <a:pt x="1277" y="0"/>
                  <a:pt x="1277" y="0"/>
                  <a:pt x="1277" y="0"/>
                </a:cubicBezTo>
                <a:cubicBezTo>
                  <a:pt x="1298" y="0"/>
                  <a:pt x="1316" y="18"/>
                  <a:pt x="1316" y="39"/>
                </a:cubicBezTo>
                <a:cubicBezTo>
                  <a:pt x="1316" y="60"/>
                  <a:pt x="1298" y="78"/>
                  <a:pt x="1277" y="78"/>
                </a:cubicBezTo>
                <a:close/>
              </a:path>
            </a:pathLst>
          </a:custGeom>
          <a:solidFill>
            <a:schemeClr val="bg2">
              <a:lumMod val="50000"/>
              <a:alpha val="83000"/>
            </a:schemeClr>
          </a:solidFill>
          <a:ln>
            <a:noFill/>
          </a:ln>
        </p:spPr>
        <p:txBody>
          <a:bodyPr vert="horz" wrap="square" lIns="93260" tIns="46630" rIns="93260" bIns="46630" numCol="1" anchor="t" anchorCtr="0" compatLnSpc="1">
            <a:prstTxWarp prst="textNoShape">
              <a:avLst/>
            </a:prstTxWarp>
          </a:bodyPr>
          <a:lstStyle/>
          <a:p>
            <a:endParaRPr lang="en-US" sz="1836"/>
          </a:p>
        </p:txBody>
      </p:sp>
      <p:grpSp>
        <p:nvGrpSpPr>
          <p:cNvPr id="189" name="Group 188"/>
          <p:cNvGrpSpPr/>
          <p:nvPr userDrawn="1"/>
        </p:nvGrpSpPr>
        <p:grpSpPr>
          <a:xfrm>
            <a:off x="0" y="654001"/>
            <a:ext cx="12446968" cy="6402299"/>
            <a:chOff x="0" y="641235"/>
            <a:chExt cx="12203844" cy="6277334"/>
          </a:xfrm>
        </p:grpSpPr>
        <p:sp>
          <p:nvSpPr>
            <p:cNvPr id="187" name="Rectangle 186"/>
            <p:cNvSpPr/>
            <p:nvPr userDrawn="1"/>
          </p:nvSpPr>
          <p:spPr bwMode="auto">
            <a:xfrm>
              <a:off x="10874676" y="5506804"/>
              <a:ext cx="1329168" cy="796446"/>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185" name="Rectangle 184"/>
            <p:cNvSpPr/>
            <p:nvPr userDrawn="1"/>
          </p:nvSpPr>
          <p:spPr bwMode="auto">
            <a:xfrm>
              <a:off x="5865069" y="2822932"/>
              <a:ext cx="1324441" cy="3615770"/>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186" name="Rectangle 185"/>
            <p:cNvSpPr/>
            <p:nvPr userDrawn="1"/>
          </p:nvSpPr>
          <p:spPr bwMode="auto">
            <a:xfrm>
              <a:off x="9674727" y="4210957"/>
              <a:ext cx="1329168" cy="2196474"/>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Freeform 11"/>
            <p:cNvSpPr>
              <a:spLocks/>
            </p:cNvSpPr>
            <p:nvPr userDrawn="1"/>
          </p:nvSpPr>
          <p:spPr bwMode="auto">
            <a:xfrm>
              <a:off x="0" y="3961101"/>
              <a:ext cx="12192000" cy="2429785"/>
            </a:xfrm>
            <a:custGeom>
              <a:avLst/>
              <a:gdLst>
                <a:gd name="T0" fmla="*/ 4468 w 4666"/>
                <a:gd name="T1" fmla="*/ 394 h 887"/>
                <a:gd name="T2" fmla="*/ 4208 w 4666"/>
                <a:gd name="T3" fmla="*/ 497 h 887"/>
                <a:gd name="T4" fmla="*/ 4019 w 4666"/>
                <a:gd name="T5" fmla="*/ 257 h 887"/>
                <a:gd name="T6" fmla="*/ 3962 w 4666"/>
                <a:gd name="T7" fmla="*/ 180 h 887"/>
                <a:gd name="T8" fmla="*/ 3796 w 4666"/>
                <a:gd name="T9" fmla="*/ 257 h 887"/>
                <a:gd name="T10" fmla="*/ 3739 w 4666"/>
                <a:gd name="T11" fmla="*/ 320 h 887"/>
                <a:gd name="T12" fmla="*/ 3606 w 4666"/>
                <a:gd name="T13" fmla="*/ 109 h 887"/>
                <a:gd name="T14" fmla="*/ 3364 w 4666"/>
                <a:gd name="T15" fmla="*/ 0 h 887"/>
                <a:gd name="T16" fmla="*/ 2978 w 4666"/>
                <a:gd name="T17" fmla="*/ 257 h 887"/>
                <a:gd name="T18" fmla="*/ 2926 w 4666"/>
                <a:gd name="T19" fmla="*/ 180 h 887"/>
                <a:gd name="T20" fmla="*/ 2760 w 4666"/>
                <a:gd name="T21" fmla="*/ 257 h 887"/>
                <a:gd name="T22" fmla="*/ 2703 w 4666"/>
                <a:gd name="T23" fmla="*/ 497 h 887"/>
                <a:gd name="T24" fmla="*/ 2512 w 4666"/>
                <a:gd name="T25" fmla="*/ 394 h 887"/>
                <a:gd name="T26" fmla="*/ 2254 w 4666"/>
                <a:gd name="T27" fmla="*/ 320 h 887"/>
                <a:gd name="T28" fmla="*/ 1955 w 4666"/>
                <a:gd name="T29" fmla="*/ 91 h 887"/>
                <a:gd name="T30" fmla="*/ 1751 w 4666"/>
                <a:gd name="T31" fmla="*/ 465 h 887"/>
                <a:gd name="T32" fmla="*/ 1567 w 4666"/>
                <a:gd name="T33" fmla="*/ 394 h 887"/>
                <a:gd name="T34" fmla="*/ 1325 w 4666"/>
                <a:gd name="T35" fmla="*/ 394 h 887"/>
                <a:gd name="T36" fmla="*/ 1290 w 4666"/>
                <a:gd name="T37" fmla="*/ 497 h 887"/>
                <a:gd name="T38" fmla="*/ 1099 w 4666"/>
                <a:gd name="T39" fmla="*/ 428 h 887"/>
                <a:gd name="T40" fmla="*/ 1044 w 4666"/>
                <a:gd name="T41" fmla="*/ 351 h 887"/>
                <a:gd name="T42" fmla="*/ 876 w 4666"/>
                <a:gd name="T43" fmla="*/ 428 h 887"/>
                <a:gd name="T44" fmla="*/ 821 w 4666"/>
                <a:gd name="T45" fmla="*/ 634 h 887"/>
                <a:gd name="T46" fmla="*/ 567 w 4666"/>
                <a:gd name="T47" fmla="*/ 465 h 887"/>
                <a:gd name="T48" fmla="*/ 325 w 4666"/>
                <a:gd name="T49" fmla="*/ 603 h 887"/>
                <a:gd name="T50" fmla="*/ 0 w 4666"/>
                <a:gd name="T51" fmla="*/ 887 h 887"/>
                <a:gd name="T52" fmla="*/ 327 w 4666"/>
                <a:gd name="T53" fmla="*/ 887 h 887"/>
                <a:gd name="T54" fmla="*/ 567 w 4666"/>
                <a:gd name="T55" fmla="*/ 887 h 887"/>
                <a:gd name="T56" fmla="*/ 860 w 4666"/>
                <a:gd name="T57" fmla="*/ 887 h 887"/>
                <a:gd name="T58" fmla="*/ 1099 w 4666"/>
                <a:gd name="T59" fmla="*/ 887 h 887"/>
                <a:gd name="T60" fmla="*/ 1204 w 4666"/>
                <a:gd name="T61" fmla="*/ 887 h 887"/>
                <a:gd name="T62" fmla="*/ 1321 w 4666"/>
                <a:gd name="T63" fmla="*/ 887 h 887"/>
                <a:gd name="T64" fmla="*/ 1346 w 4666"/>
                <a:gd name="T65" fmla="*/ 887 h 887"/>
                <a:gd name="T66" fmla="*/ 1553 w 4666"/>
                <a:gd name="T67" fmla="*/ 887 h 887"/>
                <a:gd name="T68" fmla="*/ 1751 w 4666"/>
                <a:gd name="T69" fmla="*/ 887 h 887"/>
                <a:gd name="T70" fmla="*/ 1827 w 4666"/>
                <a:gd name="T71" fmla="*/ 887 h 887"/>
                <a:gd name="T72" fmla="*/ 2254 w 4666"/>
                <a:gd name="T73" fmla="*/ 887 h 887"/>
                <a:gd name="T74" fmla="*/ 2512 w 4666"/>
                <a:gd name="T75" fmla="*/ 887 h 887"/>
                <a:gd name="T76" fmla="*/ 2741 w 4666"/>
                <a:gd name="T77" fmla="*/ 887 h 887"/>
                <a:gd name="T78" fmla="*/ 2981 w 4666"/>
                <a:gd name="T79" fmla="*/ 887 h 887"/>
                <a:gd name="T80" fmla="*/ 3364 w 4666"/>
                <a:gd name="T81" fmla="*/ 887 h 887"/>
                <a:gd name="T82" fmla="*/ 3606 w 4666"/>
                <a:gd name="T83" fmla="*/ 887 h 887"/>
                <a:gd name="T84" fmla="*/ 3780 w 4666"/>
                <a:gd name="T85" fmla="*/ 887 h 887"/>
                <a:gd name="T86" fmla="*/ 4019 w 4666"/>
                <a:gd name="T87" fmla="*/ 887 h 887"/>
                <a:gd name="T88" fmla="*/ 4208 w 4666"/>
                <a:gd name="T89" fmla="*/ 887 h 887"/>
                <a:gd name="T90" fmla="*/ 4468 w 4666"/>
                <a:gd name="T91" fmla="*/ 887 h 887"/>
                <a:gd name="T92" fmla="*/ 4666 w 4666"/>
                <a:gd name="T93" fmla="*/ 722 h 8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666" h="887">
                  <a:moveTo>
                    <a:pt x="4468" y="722"/>
                  </a:moveTo>
                  <a:lnTo>
                    <a:pt x="4468" y="394"/>
                  </a:lnTo>
                  <a:lnTo>
                    <a:pt x="4208" y="394"/>
                  </a:lnTo>
                  <a:lnTo>
                    <a:pt x="4208" y="497"/>
                  </a:lnTo>
                  <a:lnTo>
                    <a:pt x="4019" y="497"/>
                  </a:lnTo>
                  <a:lnTo>
                    <a:pt x="4019" y="257"/>
                  </a:lnTo>
                  <a:lnTo>
                    <a:pt x="3962" y="257"/>
                  </a:lnTo>
                  <a:lnTo>
                    <a:pt x="3962" y="180"/>
                  </a:lnTo>
                  <a:lnTo>
                    <a:pt x="3796" y="180"/>
                  </a:lnTo>
                  <a:lnTo>
                    <a:pt x="3796" y="257"/>
                  </a:lnTo>
                  <a:lnTo>
                    <a:pt x="3739" y="257"/>
                  </a:lnTo>
                  <a:lnTo>
                    <a:pt x="3739" y="320"/>
                  </a:lnTo>
                  <a:lnTo>
                    <a:pt x="3606" y="320"/>
                  </a:lnTo>
                  <a:lnTo>
                    <a:pt x="3606" y="109"/>
                  </a:lnTo>
                  <a:lnTo>
                    <a:pt x="3364" y="306"/>
                  </a:lnTo>
                  <a:lnTo>
                    <a:pt x="3364" y="0"/>
                  </a:lnTo>
                  <a:lnTo>
                    <a:pt x="2978" y="0"/>
                  </a:lnTo>
                  <a:lnTo>
                    <a:pt x="2978" y="257"/>
                  </a:lnTo>
                  <a:lnTo>
                    <a:pt x="2926" y="257"/>
                  </a:lnTo>
                  <a:lnTo>
                    <a:pt x="2926" y="180"/>
                  </a:lnTo>
                  <a:lnTo>
                    <a:pt x="2760" y="180"/>
                  </a:lnTo>
                  <a:lnTo>
                    <a:pt x="2760" y="257"/>
                  </a:lnTo>
                  <a:lnTo>
                    <a:pt x="2703" y="257"/>
                  </a:lnTo>
                  <a:lnTo>
                    <a:pt x="2703" y="497"/>
                  </a:lnTo>
                  <a:lnTo>
                    <a:pt x="2512" y="497"/>
                  </a:lnTo>
                  <a:lnTo>
                    <a:pt x="2512" y="394"/>
                  </a:lnTo>
                  <a:lnTo>
                    <a:pt x="2254" y="394"/>
                  </a:lnTo>
                  <a:lnTo>
                    <a:pt x="2254" y="320"/>
                  </a:lnTo>
                  <a:lnTo>
                    <a:pt x="1955" y="320"/>
                  </a:lnTo>
                  <a:lnTo>
                    <a:pt x="1955" y="91"/>
                  </a:lnTo>
                  <a:lnTo>
                    <a:pt x="1751" y="91"/>
                  </a:lnTo>
                  <a:lnTo>
                    <a:pt x="1751" y="465"/>
                  </a:lnTo>
                  <a:lnTo>
                    <a:pt x="1567" y="465"/>
                  </a:lnTo>
                  <a:lnTo>
                    <a:pt x="1567" y="394"/>
                  </a:lnTo>
                  <a:lnTo>
                    <a:pt x="1550" y="394"/>
                  </a:lnTo>
                  <a:lnTo>
                    <a:pt x="1325" y="394"/>
                  </a:lnTo>
                  <a:lnTo>
                    <a:pt x="1290" y="394"/>
                  </a:lnTo>
                  <a:lnTo>
                    <a:pt x="1290" y="497"/>
                  </a:lnTo>
                  <a:lnTo>
                    <a:pt x="1099" y="497"/>
                  </a:lnTo>
                  <a:lnTo>
                    <a:pt x="1099" y="428"/>
                  </a:lnTo>
                  <a:lnTo>
                    <a:pt x="1044" y="428"/>
                  </a:lnTo>
                  <a:lnTo>
                    <a:pt x="1044" y="351"/>
                  </a:lnTo>
                  <a:lnTo>
                    <a:pt x="876" y="351"/>
                  </a:lnTo>
                  <a:lnTo>
                    <a:pt x="876" y="428"/>
                  </a:lnTo>
                  <a:lnTo>
                    <a:pt x="821" y="428"/>
                  </a:lnTo>
                  <a:lnTo>
                    <a:pt x="821" y="634"/>
                  </a:lnTo>
                  <a:lnTo>
                    <a:pt x="567" y="634"/>
                  </a:lnTo>
                  <a:lnTo>
                    <a:pt x="567" y="465"/>
                  </a:lnTo>
                  <a:lnTo>
                    <a:pt x="325" y="465"/>
                  </a:lnTo>
                  <a:lnTo>
                    <a:pt x="325" y="603"/>
                  </a:lnTo>
                  <a:lnTo>
                    <a:pt x="0" y="603"/>
                  </a:lnTo>
                  <a:lnTo>
                    <a:pt x="0" y="887"/>
                  </a:lnTo>
                  <a:lnTo>
                    <a:pt x="325" y="887"/>
                  </a:lnTo>
                  <a:lnTo>
                    <a:pt x="327" y="887"/>
                  </a:lnTo>
                  <a:lnTo>
                    <a:pt x="563" y="887"/>
                  </a:lnTo>
                  <a:lnTo>
                    <a:pt x="567" y="887"/>
                  </a:lnTo>
                  <a:lnTo>
                    <a:pt x="821" y="887"/>
                  </a:lnTo>
                  <a:lnTo>
                    <a:pt x="860" y="887"/>
                  </a:lnTo>
                  <a:lnTo>
                    <a:pt x="1061" y="887"/>
                  </a:lnTo>
                  <a:lnTo>
                    <a:pt x="1099" y="887"/>
                  </a:lnTo>
                  <a:lnTo>
                    <a:pt x="1104" y="887"/>
                  </a:lnTo>
                  <a:lnTo>
                    <a:pt x="1204" y="887"/>
                  </a:lnTo>
                  <a:lnTo>
                    <a:pt x="1290" y="887"/>
                  </a:lnTo>
                  <a:lnTo>
                    <a:pt x="1321" y="887"/>
                  </a:lnTo>
                  <a:lnTo>
                    <a:pt x="1325" y="887"/>
                  </a:lnTo>
                  <a:lnTo>
                    <a:pt x="1346" y="887"/>
                  </a:lnTo>
                  <a:lnTo>
                    <a:pt x="1550" y="887"/>
                  </a:lnTo>
                  <a:lnTo>
                    <a:pt x="1553" y="887"/>
                  </a:lnTo>
                  <a:lnTo>
                    <a:pt x="1567" y="887"/>
                  </a:lnTo>
                  <a:lnTo>
                    <a:pt x="1751" y="887"/>
                  </a:lnTo>
                  <a:lnTo>
                    <a:pt x="1795" y="887"/>
                  </a:lnTo>
                  <a:lnTo>
                    <a:pt x="1827" y="887"/>
                  </a:lnTo>
                  <a:lnTo>
                    <a:pt x="1955" y="887"/>
                  </a:lnTo>
                  <a:lnTo>
                    <a:pt x="2254" y="887"/>
                  </a:lnTo>
                  <a:lnTo>
                    <a:pt x="2483" y="887"/>
                  </a:lnTo>
                  <a:lnTo>
                    <a:pt x="2512" y="887"/>
                  </a:lnTo>
                  <a:lnTo>
                    <a:pt x="2703" y="887"/>
                  </a:lnTo>
                  <a:lnTo>
                    <a:pt x="2741" y="887"/>
                  </a:lnTo>
                  <a:lnTo>
                    <a:pt x="2978" y="887"/>
                  </a:lnTo>
                  <a:lnTo>
                    <a:pt x="2981" y="887"/>
                  </a:lnTo>
                  <a:lnTo>
                    <a:pt x="3356" y="887"/>
                  </a:lnTo>
                  <a:lnTo>
                    <a:pt x="3364" y="887"/>
                  </a:lnTo>
                  <a:lnTo>
                    <a:pt x="3481" y="887"/>
                  </a:lnTo>
                  <a:lnTo>
                    <a:pt x="3606" y="887"/>
                  </a:lnTo>
                  <a:lnTo>
                    <a:pt x="3739" y="887"/>
                  </a:lnTo>
                  <a:lnTo>
                    <a:pt x="3780" y="887"/>
                  </a:lnTo>
                  <a:lnTo>
                    <a:pt x="3980" y="887"/>
                  </a:lnTo>
                  <a:lnTo>
                    <a:pt x="4019" y="887"/>
                  </a:lnTo>
                  <a:lnTo>
                    <a:pt x="4124" y="887"/>
                  </a:lnTo>
                  <a:lnTo>
                    <a:pt x="4208" y="887"/>
                  </a:lnTo>
                  <a:lnTo>
                    <a:pt x="4239" y="887"/>
                  </a:lnTo>
                  <a:lnTo>
                    <a:pt x="4468" y="887"/>
                  </a:lnTo>
                  <a:lnTo>
                    <a:pt x="4666" y="887"/>
                  </a:lnTo>
                  <a:lnTo>
                    <a:pt x="4666" y="722"/>
                  </a:lnTo>
                  <a:lnTo>
                    <a:pt x="4468" y="722"/>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sz="1836"/>
            </a:p>
          </p:txBody>
        </p:sp>
        <p:sp>
          <p:nvSpPr>
            <p:cNvPr id="184" name="Rectangle 183"/>
            <p:cNvSpPr/>
            <p:nvPr userDrawn="1"/>
          </p:nvSpPr>
          <p:spPr bwMode="auto">
            <a:xfrm>
              <a:off x="0" y="6129002"/>
              <a:ext cx="12161838" cy="789567"/>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4"/>
            <p:cNvSpPr>
              <a:spLocks noChangeArrowheads="1"/>
            </p:cNvSpPr>
            <p:nvPr userDrawn="1"/>
          </p:nvSpPr>
          <p:spPr bwMode="auto">
            <a:xfrm>
              <a:off x="5567677" y="3495152"/>
              <a:ext cx="1542522" cy="53190"/>
            </a:xfrm>
            <a:prstGeom prst="rect">
              <a:avLst/>
            </a:prstGeom>
            <a:solidFill>
              <a:srgbClr val="409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21" name="Rectangle 15"/>
            <p:cNvSpPr>
              <a:spLocks noChangeArrowheads="1"/>
            </p:cNvSpPr>
            <p:nvPr userDrawn="1"/>
          </p:nvSpPr>
          <p:spPr bwMode="auto">
            <a:xfrm>
              <a:off x="5567677" y="3542771"/>
              <a:ext cx="1135616" cy="2820736"/>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22" name="Rectangle 16"/>
            <p:cNvSpPr>
              <a:spLocks noChangeArrowheads="1"/>
            </p:cNvSpPr>
            <p:nvPr userDrawn="1"/>
          </p:nvSpPr>
          <p:spPr bwMode="auto">
            <a:xfrm>
              <a:off x="5567677" y="4666733"/>
              <a:ext cx="1135616" cy="1696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23" name="Freeform 17"/>
            <p:cNvSpPr>
              <a:spLocks/>
            </p:cNvSpPr>
            <p:nvPr userDrawn="1"/>
          </p:nvSpPr>
          <p:spPr bwMode="auto">
            <a:xfrm>
              <a:off x="5554378" y="5935325"/>
              <a:ext cx="946789" cy="428184"/>
            </a:xfrm>
            <a:custGeom>
              <a:avLst/>
              <a:gdLst>
                <a:gd name="T0" fmla="*/ 245 w 356"/>
                <a:gd name="T1" fmla="*/ 0 h 161"/>
                <a:gd name="T2" fmla="*/ 0 w 356"/>
                <a:gd name="T3" fmla="*/ 10 h 161"/>
                <a:gd name="T4" fmla="*/ 107 w 356"/>
                <a:gd name="T5" fmla="*/ 161 h 161"/>
                <a:gd name="T6" fmla="*/ 356 w 356"/>
                <a:gd name="T7" fmla="*/ 161 h 161"/>
                <a:gd name="T8" fmla="*/ 245 w 356"/>
                <a:gd name="T9" fmla="*/ 0 h 161"/>
              </a:gdLst>
              <a:ahLst/>
              <a:cxnLst>
                <a:cxn ang="0">
                  <a:pos x="T0" y="T1"/>
                </a:cxn>
                <a:cxn ang="0">
                  <a:pos x="T2" y="T3"/>
                </a:cxn>
                <a:cxn ang="0">
                  <a:pos x="T4" y="T5"/>
                </a:cxn>
                <a:cxn ang="0">
                  <a:pos x="T6" y="T7"/>
                </a:cxn>
                <a:cxn ang="0">
                  <a:pos x="T8" y="T9"/>
                </a:cxn>
              </a:cxnLst>
              <a:rect l="0" t="0" r="r" b="b"/>
              <a:pathLst>
                <a:path w="356" h="161">
                  <a:moveTo>
                    <a:pt x="245" y="0"/>
                  </a:moveTo>
                  <a:lnTo>
                    <a:pt x="0" y="10"/>
                  </a:lnTo>
                  <a:lnTo>
                    <a:pt x="107" y="161"/>
                  </a:lnTo>
                  <a:lnTo>
                    <a:pt x="356" y="161"/>
                  </a:lnTo>
                  <a:lnTo>
                    <a:pt x="245" y="0"/>
                  </a:ln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24" name="Freeform 18"/>
            <p:cNvSpPr>
              <a:spLocks/>
            </p:cNvSpPr>
            <p:nvPr userDrawn="1"/>
          </p:nvSpPr>
          <p:spPr bwMode="auto">
            <a:xfrm>
              <a:off x="5554378" y="5935325"/>
              <a:ext cx="946789" cy="428184"/>
            </a:xfrm>
            <a:custGeom>
              <a:avLst/>
              <a:gdLst>
                <a:gd name="T0" fmla="*/ 245 w 356"/>
                <a:gd name="T1" fmla="*/ 0 h 161"/>
                <a:gd name="T2" fmla="*/ 0 w 356"/>
                <a:gd name="T3" fmla="*/ 10 h 161"/>
                <a:gd name="T4" fmla="*/ 107 w 356"/>
                <a:gd name="T5" fmla="*/ 161 h 161"/>
                <a:gd name="T6" fmla="*/ 356 w 356"/>
                <a:gd name="T7" fmla="*/ 161 h 161"/>
                <a:gd name="T8" fmla="*/ 245 w 356"/>
                <a:gd name="T9" fmla="*/ 0 h 161"/>
              </a:gdLst>
              <a:ahLst/>
              <a:cxnLst>
                <a:cxn ang="0">
                  <a:pos x="T0" y="T1"/>
                </a:cxn>
                <a:cxn ang="0">
                  <a:pos x="T2" y="T3"/>
                </a:cxn>
                <a:cxn ang="0">
                  <a:pos x="T4" y="T5"/>
                </a:cxn>
                <a:cxn ang="0">
                  <a:pos x="T6" y="T7"/>
                </a:cxn>
                <a:cxn ang="0">
                  <a:pos x="T8" y="T9"/>
                </a:cxn>
              </a:cxnLst>
              <a:rect l="0" t="0" r="r" b="b"/>
              <a:pathLst>
                <a:path w="356" h="161">
                  <a:moveTo>
                    <a:pt x="245" y="0"/>
                  </a:moveTo>
                  <a:lnTo>
                    <a:pt x="0" y="10"/>
                  </a:lnTo>
                  <a:lnTo>
                    <a:pt x="107" y="161"/>
                  </a:lnTo>
                  <a:lnTo>
                    <a:pt x="356" y="161"/>
                  </a:lnTo>
                  <a:lnTo>
                    <a:pt x="24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25" name="Rectangle 19"/>
            <p:cNvSpPr>
              <a:spLocks noChangeArrowheads="1"/>
            </p:cNvSpPr>
            <p:nvPr userDrawn="1"/>
          </p:nvSpPr>
          <p:spPr bwMode="auto">
            <a:xfrm>
              <a:off x="6703292" y="3542771"/>
              <a:ext cx="364355" cy="2820736"/>
            </a:xfrm>
            <a:prstGeom prst="rect">
              <a:avLst/>
            </a:prstGeom>
            <a:solidFill>
              <a:schemeClr val="accent2">
                <a:lumMod val="75000"/>
                <a:lumOff val="25000"/>
              </a:schemeClr>
            </a:solidFill>
            <a:ln>
              <a:noFill/>
            </a:ln>
          </p:spPr>
          <p:txBody>
            <a:bodyPr vert="horz" wrap="square" lIns="91440" tIns="45720" rIns="91440" bIns="45720" numCol="1" anchor="t" anchorCtr="0" compatLnSpc="1">
              <a:prstTxWarp prst="textNoShape">
                <a:avLst/>
              </a:prstTxWarp>
            </a:bodyPr>
            <a:lstStyle/>
            <a:p>
              <a:endParaRPr lang="en-US" sz="1836"/>
            </a:p>
          </p:txBody>
        </p:sp>
        <p:sp>
          <p:nvSpPr>
            <p:cNvPr id="26" name="Freeform 20"/>
            <p:cNvSpPr>
              <a:spLocks/>
            </p:cNvSpPr>
            <p:nvPr userDrawn="1"/>
          </p:nvSpPr>
          <p:spPr bwMode="auto">
            <a:xfrm>
              <a:off x="6703292" y="3521748"/>
              <a:ext cx="364355" cy="2841760"/>
            </a:xfrm>
            <a:custGeom>
              <a:avLst/>
              <a:gdLst>
                <a:gd name="T0" fmla="*/ 0 w 137"/>
                <a:gd name="T1" fmla="*/ 570 h 570"/>
                <a:gd name="T2" fmla="*/ 137 w 137"/>
                <a:gd name="T3" fmla="*/ 570 h 570"/>
                <a:gd name="T4" fmla="*/ 137 w 137"/>
                <a:gd name="T5" fmla="*/ 0 h 570"/>
                <a:gd name="T6" fmla="*/ 0 w 137"/>
                <a:gd name="T7" fmla="*/ 151 h 570"/>
                <a:gd name="T8" fmla="*/ 0 w 137"/>
                <a:gd name="T9" fmla="*/ 570 h 570"/>
              </a:gdLst>
              <a:ahLst/>
              <a:cxnLst>
                <a:cxn ang="0">
                  <a:pos x="T0" y="T1"/>
                </a:cxn>
                <a:cxn ang="0">
                  <a:pos x="T2" y="T3"/>
                </a:cxn>
                <a:cxn ang="0">
                  <a:pos x="T4" y="T5"/>
                </a:cxn>
                <a:cxn ang="0">
                  <a:pos x="T6" y="T7"/>
                </a:cxn>
                <a:cxn ang="0">
                  <a:pos x="T8" y="T9"/>
                </a:cxn>
              </a:cxnLst>
              <a:rect l="0" t="0" r="r" b="b"/>
              <a:pathLst>
                <a:path w="137" h="570">
                  <a:moveTo>
                    <a:pt x="0" y="570"/>
                  </a:moveTo>
                  <a:lnTo>
                    <a:pt x="137" y="570"/>
                  </a:lnTo>
                  <a:lnTo>
                    <a:pt x="137" y="0"/>
                  </a:lnTo>
                  <a:lnTo>
                    <a:pt x="0" y="151"/>
                  </a:lnTo>
                  <a:lnTo>
                    <a:pt x="0" y="570"/>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27" name="Rectangle 21"/>
            <p:cNvSpPr>
              <a:spLocks noChangeArrowheads="1"/>
            </p:cNvSpPr>
            <p:nvPr userDrawn="1"/>
          </p:nvSpPr>
          <p:spPr bwMode="auto">
            <a:xfrm>
              <a:off x="5567677" y="3695605"/>
              <a:ext cx="1135616" cy="39894"/>
            </a:xfrm>
            <a:prstGeom prst="rect">
              <a:avLst/>
            </a:prstGeom>
            <a:solidFill>
              <a:srgbClr val="409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29" name="Rectangle 23"/>
            <p:cNvSpPr>
              <a:spLocks noChangeArrowheads="1"/>
            </p:cNvSpPr>
            <p:nvPr userDrawn="1"/>
          </p:nvSpPr>
          <p:spPr bwMode="auto">
            <a:xfrm>
              <a:off x="5567677" y="5762455"/>
              <a:ext cx="1135616" cy="39894"/>
            </a:xfrm>
            <a:prstGeom prst="rect">
              <a:avLst/>
            </a:prstGeom>
            <a:solidFill>
              <a:srgbClr val="409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grpSp>
          <p:nvGrpSpPr>
            <p:cNvPr id="151" name="Group 150"/>
            <p:cNvGrpSpPr/>
            <p:nvPr userDrawn="1"/>
          </p:nvGrpSpPr>
          <p:grpSpPr>
            <a:xfrm>
              <a:off x="5567677" y="4882155"/>
              <a:ext cx="1135616" cy="428181"/>
              <a:chOff x="5567677" y="4882155"/>
              <a:chExt cx="1135616" cy="428181"/>
            </a:xfrm>
          </p:grpSpPr>
          <p:sp>
            <p:nvSpPr>
              <p:cNvPr id="28" name="Rectangle 22"/>
              <p:cNvSpPr>
                <a:spLocks noChangeArrowheads="1"/>
              </p:cNvSpPr>
              <p:nvPr userDrawn="1"/>
            </p:nvSpPr>
            <p:spPr bwMode="auto">
              <a:xfrm>
                <a:off x="5567677" y="5273103"/>
                <a:ext cx="1135616" cy="37233"/>
              </a:xfrm>
              <a:prstGeom prst="rect">
                <a:avLst/>
              </a:prstGeom>
              <a:solidFill>
                <a:srgbClr val="409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30" name="Freeform 24"/>
              <p:cNvSpPr>
                <a:spLocks/>
              </p:cNvSpPr>
              <p:nvPr userDrawn="1"/>
            </p:nvSpPr>
            <p:spPr bwMode="auto">
              <a:xfrm>
                <a:off x="5679377" y="4882155"/>
                <a:ext cx="180847" cy="324461"/>
              </a:xfrm>
              <a:custGeom>
                <a:avLst/>
                <a:gdLst>
                  <a:gd name="T0" fmla="*/ 26 w 47"/>
                  <a:gd name="T1" fmla="*/ 0 h 84"/>
                  <a:gd name="T2" fmla="*/ 21 w 47"/>
                  <a:gd name="T3" fmla="*/ 0 h 84"/>
                  <a:gd name="T4" fmla="*/ 0 w 47"/>
                  <a:gd name="T5" fmla="*/ 21 h 84"/>
                  <a:gd name="T6" fmla="*/ 0 w 47"/>
                  <a:gd name="T7" fmla="*/ 84 h 84"/>
                  <a:gd name="T8" fmla="*/ 47 w 47"/>
                  <a:gd name="T9" fmla="*/ 84 h 84"/>
                  <a:gd name="T10" fmla="*/ 47 w 47"/>
                  <a:gd name="T11" fmla="*/ 21 h 84"/>
                  <a:gd name="T12" fmla="*/ 26 w 47"/>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47" h="84">
                    <a:moveTo>
                      <a:pt x="26" y="0"/>
                    </a:moveTo>
                    <a:cubicBezTo>
                      <a:pt x="21" y="0"/>
                      <a:pt x="21" y="0"/>
                      <a:pt x="21" y="0"/>
                    </a:cubicBezTo>
                    <a:cubicBezTo>
                      <a:pt x="10" y="0"/>
                      <a:pt x="0" y="10"/>
                      <a:pt x="0" y="21"/>
                    </a:cubicBezTo>
                    <a:cubicBezTo>
                      <a:pt x="0" y="84"/>
                      <a:pt x="0" y="84"/>
                      <a:pt x="0" y="84"/>
                    </a:cubicBezTo>
                    <a:cubicBezTo>
                      <a:pt x="47" y="84"/>
                      <a:pt x="47" y="84"/>
                      <a:pt x="47" y="84"/>
                    </a:cubicBezTo>
                    <a:cubicBezTo>
                      <a:pt x="47" y="21"/>
                      <a:pt x="47" y="21"/>
                      <a:pt x="47" y="21"/>
                    </a:cubicBezTo>
                    <a:cubicBezTo>
                      <a:pt x="47" y="10"/>
                      <a:pt x="38" y="0"/>
                      <a:pt x="26"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31" name="Freeform 25"/>
              <p:cNvSpPr>
                <a:spLocks/>
              </p:cNvSpPr>
              <p:nvPr userDrawn="1"/>
            </p:nvSpPr>
            <p:spPr bwMode="auto">
              <a:xfrm>
                <a:off x="6043730" y="4882155"/>
                <a:ext cx="180847" cy="324461"/>
              </a:xfrm>
              <a:custGeom>
                <a:avLst/>
                <a:gdLst>
                  <a:gd name="T0" fmla="*/ 26 w 47"/>
                  <a:gd name="T1" fmla="*/ 0 h 84"/>
                  <a:gd name="T2" fmla="*/ 21 w 47"/>
                  <a:gd name="T3" fmla="*/ 0 h 84"/>
                  <a:gd name="T4" fmla="*/ 0 w 47"/>
                  <a:gd name="T5" fmla="*/ 21 h 84"/>
                  <a:gd name="T6" fmla="*/ 0 w 47"/>
                  <a:gd name="T7" fmla="*/ 84 h 84"/>
                  <a:gd name="T8" fmla="*/ 47 w 47"/>
                  <a:gd name="T9" fmla="*/ 84 h 84"/>
                  <a:gd name="T10" fmla="*/ 47 w 47"/>
                  <a:gd name="T11" fmla="*/ 21 h 84"/>
                  <a:gd name="T12" fmla="*/ 26 w 47"/>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47" h="84">
                    <a:moveTo>
                      <a:pt x="26" y="0"/>
                    </a:moveTo>
                    <a:cubicBezTo>
                      <a:pt x="21" y="0"/>
                      <a:pt x="21" y="0"/>
                      <a:pt x="21" y="0"/>
                    </a:cubicBezTo>
                    <a:cubicBezTo>
                      <a:pt x="10" y="0"/>
                      <a:pt x="0" y="10"/>
                      <a:pt x="0" y="21"/>
                    </a:cubicBezTo>
                    <a:cubicBezTo>
                      <a:pt x="0" y="84"/>
                      <a:pt x="0" y="84"/>
                      <a:pt x="0" y="84"/>
                    </a:cubicBezTo>
                    <a:cubicBezTo>
                      <a:pt x="47" y="84"/>
                      <a:pt x="47" y="84"/>
                      <a:pt x="47" y="84"/>
                    </a:cubicBezTo>
                    <a:cubicBezTo>
                      <a:pt x="47" y="21"/>
                      <a:pt x="47" y="21"/>
                      <a:pt x="47" y="21"/>
                    </a:cubicBezTo>
                    <a:cubicBezTo>
                      <a:pt x="47" y="10"/>
                      <a:pt x="38" y="0"/>
                      <a:pt x="26"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32" name="Freeform 26"/>
              <p:cNvSpPr>
                <a:spLocks/>
              </p:cNvSpPr>
              <p:nvPr userDrawn="1"/>
            </p:nvSpPr>
            <p:spPr bwMode="auto">
              <a:xfrm>
                <a:off x="6408086" y="4882155"/>
                <a:ext cx="180847" cy="324461"/>
              </a:xfrm>
              <a:custGeom>
                <a:avLst/>
                <a:gdLst>
                  <a:gd name="T0" fmla="*/ 26 w 47"/>
                  <a:gd name="T1" fmla="*/ 0 h 84"/>
                  <a:gd name="T2" fmla="*/ 21 w 47"/>
                  <a:gd name="T3" fmla="*/ 0 h 84"/>
                  <a:gd name="T4" fmla="*/ 0 w 47"/>
                  <a:gd name="T5" fmla="*/ 21 h 84"/>
                  <a:gd name="T6" fmla="*/ 0 w 47"/>
                  <a:gd name="T7" fmla="*/ 84 h 84"/>
                  <a:gd name="T8" fmla="*/ 47 w 47"/>
                  <a:gd name="T9" fmla="*/ 84 h 84"/>
                  <a:gd name="T10" fmla="*/ 47 w 47"/>
                  <a:gd name="T11" fmla="*/ 21 h 84"/>
                  <a:gd name="T12" fmla="*/ 26 w 47"/>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47" h="84">
                    <a:moveTo>
                      <a:pt x="26" y="0"/>
                    </a:moveTo>
                    <a:cubicBezTo>
                      <a:pt x="21" y="0"/>
                      <a:pt x="21" y="0"/>
                      <a:pt x="21" y="0"/>
                    </a:cubicBezTo>
                    <a:cubicBezTo>
                      <a:pt x="10" y="0"/>
                      <a:pt x="0" y="10"/>
                      <a:pt x="0" y="21"/>
                    </a:cubicBezTo>
                    <a:cubicBezTo>
                      <a:pt x="0" y="84"/>
                      <a:pt x="0" y="84"/>
                      <a:pt x="0" y="84"/>
                    </a:cubicBezTo>
                    <a:cubicBezTo>
                      <a:pt x="47" y="84"/>
                      <a:pt x="47" y="84"/>
                      <a:pt x="47" y="84"/>
                    </a:cubicBezTo>
                    <a:cubicBezTo>
                      <a:pt x="47" y="21"/>
                      <a:pt x="47" y="21"/>
                      <a:pt x="47" y="21"/>
                    </a:cubicBezTo>
                    <a:cubicBezTo>
                      <a:pt x="47" y="10"/>
                      <a:pt x="38" y="0"/>
                      <a:pt x="26"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grpSp>
        <p:sp>
          <p:nvSpPr>
            <p:cNvPr id="33" name="Freeform 27"/>
            <p:cNvSpPr>
              <a:spLocks/>
            </p:cNvSpPr>
            <p:nvPr userDrawn="1"/>
          </p:nvSpPr>
          <p:spPr bwMode="auto">
            <a:xfrm>
              <a:off x="5679377" y="5374165"/>
              <a:ext cx="180847" cy="321803"/>
            </a:xfrm>
            <a:custGeom>
              <a:avLst/>
              <a:gdLst>
                <a:gd name="T0" fmla="*/ 26 w 47"/>
                <a:gd name="T1" fmla="*/ 0 h 84"/>
                <a:gd name="T2" fmla="*/ 21 w 47"/>
                <a:gd name="T3" fmla="*/ 0 h 84"/>
                <a:gd name="T4" fmla="*/ 0 w 47"/>
                <a:gd name="T5" fmla="*/ 21 h 84"/>
                <a:gd name="T6" fmla="*/ 0 w 47"/>
                <a:gd name="T7" fmla="*/ 84 h 84"/>
                <a:gd name="T8" fmla="*/ 47 w 47"/>
                <a:gd name="T9" fmla="*/ 84 h 84"/>
                <a:gd name="T10" fmla="*/ 47 w 47"/>
                <a:gd name="T11" fmla="*/ 21 h 84"/>
                <a:gd name="T12" fmla="*/ 26 w 47"/>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47" h="84">
                  <a:moveTo>
                    <a:pt x="26" y="0"/>
                  </a:moveTo>
                  <a:cubicBezTo>
                    <a:pt x="21" y="0"/>
                    <a:pt x="21" y="0"/>
                    <a:pt x="21" y="0"/>
                  </a:cubicBezTo>
                  <a:cubicBezTo>
                    <a:pt x="10" y="0"/>
                    <a:pt x="0" y="10"/>
                    <a:pt x="0" y="21"/>
                  </a:cubicBezTo>
                  <a:cubicBezTo>
                    <a:pt x="0" y="84"/>
                    <a:pt x="0" y="84"/>
                    <a:pt x="0" y="84"/>
                  </a:cubicBezTo>
                  <a:cubicBezTo>
                    <a:pt x="47" y="84"/>
                    <a:pt x="47" y="84"/>
                    <a:pt x="47" y="84"/>
                  </a:cubicBezTo>
                  <a:cubicBezTo>
                    <a:pt x="47" y="21"/>
                    <a:pt x="47" y="21"/>
                    <a:pt x="47" y="21"/>
                  </a:cubicBezTo>
                  <a:cubicBezTo>
                    <a:pt x="47" y="10"/>
                    <a:pt x="38" y="0"/>
                    <a:pt x="26"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34" name="Freeform 28"/>
            <p:cNvSpPr>
              <a:spLocks/>
            </p:cNvSpPr>
            <p:nvPr userDrawn="1"/>
          </p:nvSpPr>
          <p:spPr bwMode="auto">
            <a:xfrm>
              <a:off x="6043730" y="5374165"/>
              <a:ext cx="180847" cy="321803"/>
            </a:xfrm>
            <a:custGeom>
              <a:avLst/>
              <a:gdLst>
                <a:gd name="T0" fmla="*/ 26 w 47"/>
                <a:gd name="T1" fmla="*/ 0 h 84"/>
                <a:gd name="T2" fmla="*/ 21 w 47"/>
                <a:gd name="T3" fmla="*/ 0 h 84"/>
                <a:gd name="T4" fmla="*/ 0 w 47"/>
                <a:gd name="T5" fmla="*/ 21 h 84"/>
                <a:gd name="T6" fmla="*/ 0 w 47"/>
                <a:gd name="T7" fmla="*/ 84 h 84"/>
                <a:gd name="T8" fmla="*/ 47 w 47"/>
                <a:gd name="T9" fmla="*/ 84 h 84"/>
                <a:gd name="T10" fmla="*/ 47 w 47"/>
                <a:gd name="T11" fmla="*/ 21 h 84"/>
                <a:gd name="T12" fmla="*/ 26 w 47"/>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47" h="84">
                  <a:moveTo>
                    <a:pt x="26" y="0"/>
                  </a:moveTo>
                  <a:cubicBezTo>
                    <a:pt x="21" y="0"/>
                    <a:pt x="21" y="0"/>
                    <a:pt x="21" y="0"/>
                  </a:cubicBezTo>
                  <a:cubicBezTo>
                    <a:pt x="10" y="0"/>
                    <a:pt x="0" y="10"/>
                    <a:pt x="0" y="21"/>
                  </a:cubicBezTo>
                  <a:cubicBezTo>
                    <a:pt x="0" y="84"/>
                    <a:pt x="0" y="84"/>
                    <a:pt x="0" y="84"/>
                  </a:cubicBezTo>
                  <a:cubicBezTo>
                    <a:pt x="47" y="84"/>
                    <a:pt x="47" y="84"/>
                    <a:pt x="47" y="84"/>
                  </a:cubicBezTo>
                  <a:cubicBezTo>
                    <a:pt x="47" y="21"/>
                    <a:pt x="47" y="21"/>
                    <a:pt x="47" y="21"/>
                  </a:cubicBezTo>
                  <a:cubicBezTo>
                    <a:pt x="47" y="10"/>
                    <a:pt x="38" y="0"/>
                    <a:pt x="26"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35" name="Freeform 29"/>
            <p:cNvSpPr>
              <a:spLocks/>
            </p:cNvSpPr>
            <p:nvPr userDrawn="1"/>
          </p:nvSpPr>
          <p:spPr bwMode="auto">
            <a:xfrm>
              <a:off x="6408086" y="5374165"/>
              <a:ext cx="180847" cy="321803"/>
            </a:xfrm>
            <a:custGeom>
              <a:avLst/>
              <a:gdLst>
                <a:gd name="T0" fmla="*/ 26 w 47"/>
                <a:gd name="T1" fmla="*/ 0 h 84"/>
                <a:gd name="T2" fmla="*/ 21 w 47"/>
                <a:gd name="T3" fmla="*/ 0 h 84"/>
                <a:gd name="T4" fmla="*/ 0 w 47"/>
                <a:gd name="T5" fmla="*/ 21 h 84"/>
                <a:gd name="T6" fmla="*/ 0 w 47"/>
                <a:gd name="T7" fmla="*/ 84 h 84"/>
                <a:gd name="T8" fmla="*/ 47 w 47"/>
                <a:gd name="T9" fmla="*/ 84 h 84"/>
                <a:gd name="T10" fmla="*/ 47 w 47"/>
                <a:gd name="T11" fmla="*/ 21 h 84"/>
                <a:gd name="T12" fmla="*/ 26 w 47"/>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47" h="84">
                  <a:moveTo>
                    <a:pt x="26" y="0"/>
                  </a:moveTo>
                  <a:cubicBezTo>
                    <a:pt x="21" y="0"/>
                    <a:pt x="21" y="0"/>
                    <a:pt x="21" y="0"/>
                  </a:cubicBezTo>
                  <a:cubicBezTo>
                    <a:pt x="10" y="0"/>
                    <a:pt x="0" y="10"/>
                    <a:pt x="0" y="21"/>
                  </a:cubicBezTo>
                  <a:cubicBezTo>
                    <a:pt x="0" y="84"/>
                    <a:pt x="0" y="84"/>
                    <a:pt x="0" y="84"/>
                  </a:cubicBezTo>
                  <a:cubicBezTo>
                    <a:pt x="47" y="84"/>
                    <a:pt x="47" y="84"/>
                    <a:pt x="47" y="84"/>
                  </a:cubicBezTo>
                  <a:cubicBezTo>
                    <a:pt x="47" y="21"/>
                    <a:pt x="47" y="21"/>
                    <a:pt x="47" y="21"/>
                  </a:cubicBezTo>
                  <a:cubicBezTo>
                    <a:pt x="47" y="10"/>
                    <a:pt x="38" y="0"/>
                    <a:pt x="26"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36" name="Rectangle 30"/>
            <p:cNvSpPr>
              <a:spLocks noChangeArrowheads="1"/>
            </p:cNvSpPr>
            <p:nvPr userDrawn="1"/>
          </p:nvSpPr>
          <p:spPr bwMode="auto">
            <a:xfrm>
              <a:off x="6705159" y="3492240"/>
              <a:ext cx="356376" cy="112271"/>
            </a:xfrm>
            <a:prstGeom prst="rect">
              <a:avLst/>
            </a:prstGeom>
            <a:solidFill>
              <a:srgbClr val="004BBB"/>
            </a:solidFill>
            <a:ln>
              <a:noFill/>
            </a:ln>
          </p:spPr>
          <p:txBody>
            <a:bodyPr vert="horz" wrap="square" lIns="91440" tIns="45720" rIns="91440" bIns="45720" numCol="1" anchor="t" anchorCtr="0" compatLnSpc="1">
              <a:prstTxWarp prst="textNoShape">
                <a:avLst/>
              </a:prstTxWarp>
            </a:bodyPr>
            <a:lstStyle/>
            <a:p>
              <a:endParaRPr lang="en-US" sz="1836"/>
            </a:p>
          </p:txBody>
        </p:sp>
        <p:sp>
          <p:nvSpPr>
            <p:cNvPr id="37" name="Rectangle 31"/>
            <p:cNvSpPr>
              <a:spLocks noChangeArrowheads="1"/>
            </p:cNvSpPr>
            <p:nvPr userDrawn="1"/>
          </p:nvSpPr>
          <p:spPr bwMode="auto">
            <a:xfrm>
              <a:off x="6275109" y="6025748"/>
              <a:ext cx="178189" cy="337760"/>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38" name="Rectangle 32"/>
            <p:cNvSpPr>
              <a:spLocks noChangeArrowheads="1"/>
            </p:cNvSpPr>
            <p:nvPr userDrawn="1"/>
          </p:nvSpPr>
          <p:spPr bwMode="auto">
            <a:xfrm>
              <a:off x="5868202" y="6137448"/>
              <a:ext cx="260633" cy="132976"/>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39" name="Rectangle 33"/>
            <p:cNvSpPr>
              <a:spLocks noChangeArrowheads="1"/>
            </p:cNvSpPr>
            <p:nvPr userDrawn="1"/>
          </p:nvSpPr>
          <p:spPr bwMode="auto">
            <a:xfrm>
              <a:off x="5868202" y="6137448"/>
              <a:ext cx="260633" cy="132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40" name="Rectangle 34"/>
            <p:cNvSpPr>
              <a:spLocks noChangeArrowheads="1"/>
            </p:cNvSpPr>
            <p:nvPr userDrawn="1"/>
          </p:nvSpPr>
          <p:spPr bwMode="auto">
            <a:xfrm>
              <a:off x="5671397" y="6137448"/>
              <a:ext cx="212762" cy="132976"/>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41" name="Rectangle 35"/>
            <p:cNvSpPr>
              <a:spLocks noChangeArrowheads="1"/>
            </p:cNvSpPr>
            <p:nvPr userDrawn="1"/>
          </p:nvSpPr>
          <p:spPr bwMode="auto">
            <a:xfrm>
              <a:off x="5671397" y="6137448"/>
              <a:ext cx="212762" cy="132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42" name="Freeform 36"/>
            <p:cNvSpPr>
              <a:spLocks/>
            </p:cNvSpPr>
            <p:nvPr userDrawn="1"/>
          </p:nvSpPr>
          <p:spPr bwMode="auto">
            <a:xfrm>
              <a:off x="5479912" y="5935325"/>
              <a:ext cx="726050" cy="215422"/>
            </a:xfrm>
            <a:custGeom>
              <a:avLst/>
              <a:gdLst>
                <a:gd name="T0" fmla="*/ 273 w 273"/>
                <a:gd name="T1" fmla="*/ 0 h 81"/>
                <a:gd name="T2" fmla="*/ 31 w 273"/>
                <a:gd name="T3" fmla="*/ 0 h 81"/>
                <a:gd name="T4" fmla="*/ 0 w 273"/>
                <a:gd name="T5" fmla="*/ 55 h 81"/>
                <a:gd name="T6" fmla="*/ 0 w 273"/>
                <a:gd name="T7" fmla="*/ 81 h 81"/>
                <a:gd name="T8" fmla="*/ 273 w 273"/>
                <a:gd name="T9" fmla="*/ 81 h 81"/>
                <a:gd name="T10" fmla="*/ 273 w 273"/>
                <a:gd name="T11" fmla="*/ 0 h 81"/>
              </a:gdLst>
              <a:ahLst/>
              <a:cxnLst>
                <a:cxn ang="0">
                  <a:pos x="T0" y="T1"/>
                </a:cxn>
                <a:cxn ang="0">
                  <a:pos x="T2" y="T3"/>
                </a:cxn>
                <a:cxn ang="0">
                  <a:pos x="T4" y="T5"/>
                </a:cxn>
                <a:cxn ang="0">
                  <a:pos x="T6" y="T7"/>
                </a:cxn>
                <a:cxn ang="0">
                  <a:pos x="T8" y="T9"/>
                </a:cxn>
                <a:cxn ang="0">
                  <a:pos x="T10" y="T11"/>
                </a:cxn>
              </a:cxnLst>
              <a:rect l="0" t="0" r="r" b="b"/>
              <a:pathLst>
                <a:path w="273" h="81">
                  <a:moveTo>
                    <a:pt x="273" y="0"/>
                  </a:moveTo>
                  <a:lnTo>
                    <a:pt x="31" y="0"/>
                  </a:lnTo>
                  <a:lnTo>
                    <a:pt x="0" y="55"/>
                  </a:lnTo>
                  <a:lnTo>
                    <a:pt x="0" y="81"/>
                  </a:lnTo>
                  <a:lnTo>
                    <a:pt x="273" y="81"/>
                  </a:lnTo>
                  <a:lnTo>
                    <a:pt x="273" y="0"/>
                  </a:lnTo>
                  <a:close/>
                </a:path>
              </a:pathLst>
            </a:custGeom>
            <a:solidFill>
              <a:srgbClr val="409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43" name="Freeform 37"/>
            <p:cNvSpPr>
              <a:spLocks/>
            </p:cNvSpPr>
            <p:nvPr userDrawn="1"/>
          </p:nvSpPr>
          <p:spPr bwMode="auto">
            <a:xfrm>
              <a:off x="5479912" y="5935325"/>
              <a:ext cx="726050" cy="215422"/>
            </a:xfrm>
            <a:custGeom>
              <a:avLst/>
              <a:gdLst>
                <a:gd name="T0" fmla="*/ 273 w 273"/>
                <a:gd name="T1" fmla="*/ 0 h 81"/>
                <a:gd name="T2" fmla="*/ 31 w 273"/>
                <a:gd name="T3" fmla="*/ 0 h 81"/>
                <a:gd name="T4" fmla="*/ 0 w 273"/>
                <a:gd name="T5" fmla="*/ 55 h 81"/>
                <a:gd name="T6" fmla="*/ 0 w 273"/>
                <a:gd name="T7" fmla="*/ 81 h 81"/>
                <a:gd name="T8" fmla="*/ 273 w 273"/>
                <a:gd name="T9" fmla="*/ 81 h 81"/>
                <a:gd name="T10" fmla="*/ 273 w 273"/>
                <a:gd name="T11" fmla="*/ 0 h 81"/>
              </a:gdLst>
              <a:ahLst/>
              <a:cxnLst>
                <a:cxn ang="0">
                  <a:pos x="T0" y="T1"/>
                </a:cxn>
                <a:cxn ang="0">
                  <a:pos x="T2" y="T3"/>
                </a:cxn>
                <a:cxn ang="0">
                  <a:pos x="T4" y="T5"/>
                </a:cxn>
                <a:cxn ang="0">
                  <a:pos x="T6" y="T7"/>
                </a:cxn>
                <a:cxn ang="0">
                  <a:pos x="T8" y="T9"/>
                </a:cxn>
                <a:cxn ang="0">
                  <a:pos x="T10" y="T11"/>
                </a:cxn>
              </a:cxnLst>
              <a:rect l="0" t="0" r="r" b="b"/>
              <a:pathLst>
                <a:path w="273" h="81">
                  <a:moveTo>
                    <a:pt x="273" y="0"/>
                  </a:moveTo>
                  <a:lnTo>
                    <a:pt x="31" y="0"/>
                  </a:lnTo>
                  <a:lnTo>
                    <a:pt x="0" y="55"/>
                  </a:lnTo>
                  <a:lnTo>
                    <a:pt x="0" y="81"/>
                  </a:lnTo>
                  <a:lnTo>
                    <a:pt x="273" y="81"/>
                  </a:lnTo>
                  <a:lnTo>
                    <a:pt x="27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44" name="Rectangle 38"/>
            <p:cNvSpPr>
              <a:spLocks noChangeArrowheads="1"/>
            </p:cNvSpPr>
            <p:nvPr userDrawn="1"/>
          </p:nvSpPr>
          <p:spPr bwMode="auto">
            <a:xfrm>
              <a:off x="6035753" y="6081597"/>
              <a:ext cx="77127" cy="69148"/>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45" name="Rectangle 39"/>
            <p:cNvSpPr>
              <a:spLocks noChangeArrowheads="1"/>
            </p:cNvSpPr>
            <p:nvPr userDrawn="1"/>
          </p:nvSpPr>
          <p:spPr bwMode="auto">
            <a:xfrm>
              <a:off x="6035753" y="6081597"/>
              <a:ext cx="77127" cy="69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46" name="Rectangle 40"/>
            <p:cNvSpPr>
              <a:spLocks noChangeArrowheads="1"/>
            </p:cNvSpPr>
            <p:nvPr userDrawn="1"/>
          </p:nvSpPr>
          <p:spPr bwMode="auto">
            <a:xfrm>
              <a:off x="5849586" y="6081597"/>
              <a:ext cx="77127" cy="69148"/>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47" name="Rectangle 41"/>
            <p:cNvSpPr>
              <a:spLocks noChangeArrowheads="1"/>
            </p:cNvSpPr>
            <p:nvPr userDrawn="1"/>
          </p:nvSpPr>
          <p:spPr bwMode="auto">
            <a:xfrm>
              <a:off x="5849586" y="6081597"/>
              <a:ext cx="77127" cy="69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48" name="Rectangle 42"/>
            <p:cNvSpPr>
              <a:spLocks noChangeArrowheads="1"/>
            </p:cNvSpPr>
            <p:nvPr userDrawn="1"/>
          </p:nvSpPr>
          <p:spPr bwMode="auto">
            <a:xfrm>
              <a:off x="5666078" y="6081597"/>
              <a:ext cx="74467" cy="69148"/>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49" name="Rectangle 43"/>
            <p:cNvSpPr>
              <a:spLocks noChangeArrowheads="1"/>
            </p:cNvSpPr>
            <p:nvPr userDrawn="1"/>
          </p:nvSpPr>
          <p:spPr bwMode="auto">
            <a:xfrm>
              <a:off x="5666078" y="6081597"/>
              <a:ext cx="74467" cy="69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50" name="Rectangle 44"/>
            <p:cNvSpPr>
              <a:spLocks noChangeArrowheads="1"/>
            </p:cNvSpPr>
            <p:nvPr userDrawn="1"/>
          </p:nvSpPr>
          <p:spPr bwMode="auto">
            <a:xfrm>
              <a:off x="5479912" y="6081597"/>
              <a:ext cx="79786" cy="69148"/>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51" name="Rectangle 45"/>
            <p:cNvSpPr>
              <a:spLocks noChangeArrowheads="1"/>
            </p:cNvSpPr>
            <p:nvPr userDrawn="1"/>
          </p:nvSpPr>
          <p:spPr bwMode="auto">
            <a:xfrm>
              <a:off x="5479912" y="6081597"/>
              <a:ext cx="79786" cy="69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52" name="Freeform 46"/>
            <p:cNvSpPr>
              <a:spLocks/>
            </p:cNvSpPr>
            <p:nvPr userDrawn="1"/>
          </p:nvSpPr>
          <p:spPr bwMode="auto">
            <a:xfrm>
              <a:off x="5479912" y="5935325"/>
              <a:ext cx="159571" cy="146274"/>
            </a:xfrm>
            <a:custGeom>
              <a:avLst/>
              <a:gdLst>
                <a:gd name="T0" fmla="*/ 0 w 60"/>
                <a:gd name="T1" fmla="*/ 55 h 55"/>
                <a:gd name="T2" fmla="*/ 30 w 60"/>
                <a:gd name="T3" fmla="*/ 55 h 55"/>
                <a:gd name="T4" fmla="*/ 60 w 60"/>
                <a:gd name="T5" fmla="*/ 0 h 55"/>
                <a:gd name="T6" fmla="*/ 31 w 60"/>
                <a:gd name="T7" fmla="*/ 0 h 55"/>
                <a:gd name="T8" fmla="*/ 0 w 60"/>
                <a:gd name="T9" fmla="*/ 55 h 55"/>
              </a:gdLst>
              <a:ahLst/>
              <a:cxnLst>
                <a:cxn ang="0">
                  <a:pos x="T0" y="T1"/>
                </a:cxn>
                <a:cxn ang="0">
                  <a:pos x="T2" y="T3"/>
                </a:cxn>
                <a:cxn ang="0">
                  <a:pos x="T4" y="T5"/>
                </a:cxn>
                <a:cxn ang="0">
                  <a:pos x="T6" y="T7"/>
                </a:cxn>
                <a:cxn ang="0">
                  <a:pos x="T8" y="T9"/>
                </a:cxn>
              </a:cxnLst>
              <a:rect l="0" t="0" r="r" b="b"/>
              <a:pathLst>
                <a:path w="60" h="55">
                  <a:moveTo>
                    <a:pt x="0" y="55"/>
                  </a:moveTo>
                  <a:lnTo>
                    <a:pt x="30" y="55"/>
                  </a:lnTo>
                  <a:lnTo>
                    <a:pt x="60" y="0"/>
                  </a:lnTo>
                  <a:lnTo>
                    <a:pt x="31" y="0"/>
                  </a:lnTo>
                  <a:lnTo>
                    <a:pt x="0" y="55"/>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53" name="Freeform 47"/>
            <p:cNvSpPr>
              <a:spLocks/>
            </p:cNvSpPr>
            <p:nvPr userDrawn="1"/>
          </p:nvSpPr>
          <p:spPr bwMode="auto">
            <a:xfrm>
              <a:off x="5479912" y="5935325"/>
              <a:ext cx="159571" cy="146274"/>
            </a:xfrm>
            <a:custGeom>
              <a:avLst/>
              <a:gdLst>
                <a:gd name="T0" fmla="*/ 0 w 60"/>
                <a:gd name="T1" fmla="*/ 55 h 55"/>
                <a:gd name="T2" fmla="*/ 30 w 60"/>
                <a:gd name="T3" fmla="*/ 55 h 55"/>
                <a:gd name="T4" fmla="*/ 60 w 60"/>
                <a:gd name="T5" fmla="*/ 0 h 55"/>
                <a:gd name="T6" fmla="*/ 31 w 60"/>
                <a:gd name="T7" fmla="*/ 0 h 55"/>
                <a:gd name="T8" fmla="*/ 0 w 60"/>
                <a:gd name="T9" fmla="*/ 55 h 55"/>
              </a:gdLst>
              <a:ahLst/>
              <a:cxnLst>
                <a:cxn ang="0">
                  <a:pos x="T0" y="T1"/>
                </a:cxn>
                <a:cxn ang="0">
                  <a:pos x="T2" y="T3"/>
                </a:cxn>
                <a:cxn ang="0">
                  <a:pos x="T4" y="T5"/>
                </a:cxn>
                <a:cxn ang="0">
                  <a:pos x="T6" y="T7"/>
                </a:cxn>
                <a:cxn ang="0">
                  <a:pos x="T8" y="T9"/>
                </a:cxn>
              </a:cxnLst>
              <a:rect l="0" t="0" r="r" b="b"/>
              <a:pathLst>
                <a:path w="60" h="55">
                  <a:moveTo>
                    <a:pt x="0" y="55"/>
                  </a:moveTo>
                  <a:lnTo>
                    <a:pt x="30" y="55"/>
                  </a:lnTo>
                  <a:lnTo>
                    <a:pt x="60" y="0"/>
                  </a:lnTo>
                  <a:lnTo>
                    <a:pt x="31" y="0"/>
                  </a:lnTo>
                  <a:lnTo>
                    <a:pt x="0" y="5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54" name="Freeform 48"/>
            <p:cNvSpPr>
              <a:spLocks/>
            </p:cNvSpPr>
            <p:nvPr userDrawn="1"/>
          </p:nvSpPr>
          <p:spPr bwMode="auto">
            <a:xfrm>
              <a:off x="5666078" y="5935325"/>
              <a:ext cx="159571" cy="146274"/>
            </a:xfrm>
            <a:custGeom>
              <a:avLst/>
              <a:gdLst>
                <a:gd name="T0" fmla="*/ 0 w 60"/>
                <a:gd name="T1" fmla="*/ 55 h 55"/>
                <a:gd name="T2" fmla="*/ 28 w 60"/>
                <a:gd name="T3" fmla="*/ 55 h 55"/>
                <a:gd name="T4" fmla="*/ 60 w 60"/>
                <a:gd name="T5" fmla="*/ 0 h 55"/>
                <a:gd name="T6" fmla="*/ 31 w 60"/>
                <a:gd name="T7" fmla="*/ 0 h 55"/>
                <a:gd name="T8" fmla="*/ 0 w 60"/>
                <a:gd name="T9" fmla="*/ 55 h 55"/>
              </a:gdLst>
              <a:ahLst/>
              <a:cxnLst>
                <a:cxn ang="0">
                  <a:pos x="T0" y="T1"/>
                </a:cxn>
                <a:cxn ang="0">
                  <a:pos x="T2" y="T3"/>
                </a:cxn>
                <a:cxn ang="0">
                  <a:pos x="T4" y="T5"/>
                </a:cxn>
                <a:cxn ang="0">
                  <a:pos x="T6" y="T7"/>
                </a:cxn>
                <a:cxn ang="0">
                  <a:pos x="T8" y="T9"/>
                </a:cxn>
              </a:cxnLst>
              <a:rect l="0" t="0" r="r" b="b"/>
              <a:pathLst>
                <a:path w="60" h="55">
                  <a:moveTo>
                    <a:pt x="0" y="55"/>
                  </a:moveTo>
                  <a:lnTo>
                    <a:pt x="28" y="55"/>
                  </a:lnTo>
                  <a:lnTo>
                    <a:pt x="60" y="0"/>
                  </a:lnTo>
                  <a:lnTo>
                    <a:pt x="31" y="0"/>
                  </a:lnTo>
                  <a:lnTo>
                    <a:pt x="0" y="55"/>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55" name="Freeform 49"/>
            <p:cNvSpPr>
              <a:spLocks/>
            </p:cNvSpPr>
            <p:nvPr userDrawn="1"/>
          </p:nvSpPr>
          <p:spPr bwMode="auto">
            <a:xfrm>
              <a:off x="5666078" y="5935325"/>
              <a:ext cx="159571" cy="146274"/>
            </a:xfrm>
            <a:custGeom>
              <a:avLst/>
              <a:gdLst>
                <a:gd name="T0" fmla="*/ 0 w 60"/>
                <a:gd name="T1" fmla="*/ 55 h 55"/>
                <a:gd name="T2" fmla="*/ 28 w 60"/>
                <a:gd name="T3" fmla="*/ 55 h 55"/>
                <a:gd name="T4" fmla="*/ 60 w 60"/>
                <a:gd name="T5" fmla="*/ 0 h 55"/>
                <a:gd name="T6" fmla="*/ 31 w 60"/>
                <a:gd name="T7" fmla="*/ 0 h 55"/>
                <a:gd name="T8" fmla="*/ 0 w 60"/>
                <a:gd name="T9" fmla="*/ 55 h 55"/>
              </a:gdLst>
              <a:ahLst/>
              <a:cxnLst>
                <a:cxn ang="0">
                  <a:pos x="T0" y="T1"/>
                </a:cxn>
                <a:cxn ang="0">
                  <a:pos x="T2" y="T3"/>
                </a:cxn>
                <a:cxn ang="0">
                  <a:pos x="T4" y="T5"/>
                </a:cxn>
                <a:cxn ang="0">
                  <a:pos x="T6" y="T7"/>
                </a:cxn>
                <a:cxn ang="0">
                  <a:pos x="T8" y="T9"/>
                </a:cxn>
              </a:cxnLst>
              <a:rect l="0" t="0" r="r" b="b"/>
              <a:pathLst>
                <a:path w="60" h="55">
                  <a:moveTo>
                    <a:pt x="0" y="55"/>
                  </a:moveTo>
                  <a:lnTo>
                    <a:pt x="28" y="55"/>
                  </a:lnTo>
                  <a:lnTo>
                    <a:pt x="60" y="0"/>
                  </a:lnTo>
                  <a:lnTo>
                    <a:pt x="31" y="0"/>
                  </a:lnTo>
                  <a:lnTo>
                    <a:pt x="0" y="5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56" name="Freeform 50"/>
            <p:cNvSpPr>
              <a:spLocks/>
            </p:cNvSpPr>
            <p:nvPr userDrawn="1"/>
          </p:nvSpPr>
          <p:spPr bwMode="auto">
            <a:xfrm>
              <a:off x="5849586" y="5935325"/>
              <a:ext cx="159571" cy="146274"/>
            </a:xfrm>
            <a:custGeom>
              <a:avLst/>
              <a:gdLst>
                <a:gd name="T0" fmla="*/ 0 w 60"/>
                <a:gd name="T1" fmla="*/ 55 h 55"/>
                <a:gd name="T2" fmla="*/ 29 w 60"/>
                <a:gd name="T3" fmla="*/ 55 h 55"/>
                <a:gd name="T4" fmla="*/ 60 w 60"/>
                <a:gd name="T5" fmla="*/ 0 h 55"/>
                <a:gd name="T6" fmla="*/ 32 w 60"/>
                <a:gd name="T7" fmla="*/ 0 h 55"/>
                <a:gd name="T8" fmla="*/ 0 w 60"/>
                <a:gd name="T9" fmla="*/ 55 h 55"/>
              </a:gdLst>
              <a:ahLst/>
              <a:cxnLst>
                <a:cxn ang="0">
                  <a:pos x="T0" y="T1"/>
                </a:cxn>
                <a:cxn ang="0">
                  <a:pos x="T2" y="T3"/>
                </a:cxn>
                <a:cxn ang="0">
                  <a:pos x="T4" y="T5"/>
                </a:cxn>
                <a:cxn ang="0">
                  <a:pos x="T6" y="T7"/>
                </a:cxn>
                <a:cxn ang="0">
                  <a:pos x="T8" y="T9"/>
                </a:cxn>
              </a:cxnLst>
              <a:rect l="0" t="0" r="r" b="b"/>
              <a:pathLst>
                <a:path w="60" h="55">
                  <a:moveTo>
                    <a:pt x="0" y="55"/>
                  </a:moveTo>
                  <a:lnTo>
                    <a:pt x="29" y="55"/>
                  </a:lnTo>
                  <a:lnTo>
                    <a:pt x="60" y="0"/>
                  </a:lnTo>
                  <a:lnTo>
                    <a:pt x="32" y="0"/>
                  </a:lnTo>
                  <a:lnTo>
                    <a:pt x="0" y="55"/>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57" name="Freeform 51"/>
            <p:cNvSpPr>
              <a:spLocks/>
            </p:cNvSpPr>
            <p:nvPr userDrawn="1"/>
          </p:nvSpPr>
          <p:spPr bwMode="auto">
            <a:xfrm>
              <a:off x="5849586" y="5935325"/>
              <a:ext cx="159571" cy="146274"/>
            </a:xfrm>
            <a:custGeom>
              <a:avLst/>
              <a:gdLst>
                <a:gd name="T0" fmla="*/ 0 w 60"/>
                <a:gd name="T1" fmla="*/ 55 h 55"/>
                <a:gd name="T2" fmla="*/ 29 w 60"/>
                <a:gd name="T3" fmla="*/ 55 h 55"/>
                <a:gd name="T4" fmla="*/ 60 w 60"/>
                <a:gd name="T5" fmla="*/ 0 h 55"/>
                <a:gd name="T6" fmla="*/ 32 w 60"/>
                <a:gd name="T7" fmla="*/ 0 h 55"/>
                <a:gd name="T8" fmla="*/ 0 w 60"/>
                <a:gd name="T9" fmla="*/ 55 h 55"/>
              </a:gdLst>
              <a:ahLst/>
              <a:cxnLst>
                <a:cxn ang="0">
                  <a:pos x="T0" y="T1"/>
                </a:cxn>
                <a:cxn ang="0">
                  <a:pos x="T2" y="T3"/>
                </a:cxn>
                <a:cxn ang="0">
                  <a:pos x="T4" y="T5"/>
                </a:cxn>
                <a:cxn ang="0">
                  <a:pos x="T6" y="T7"/>
                </a:cxn>
                <a:cxn ang="0">
                  <a:pos x="T8" y="T9"/>
                </a:cxn>
              </a:cxnLst>
              <a:rect l="0" t="0" r="r" b="b"/>
              <a:pathLst>
                <a:path w="60" h="55">
                  <a:moveTo>
                    <a:pt x="0" y="55"/>
                  </a:moveTo>
                  <a:lnTo>
                    <a:pt x="29" y="55"/>
                  </a:lnTo>
                  <a:lnTo>
                    <a:pt x="60" y="0"/>
                  </a:lnTo>
                  <a:lnTo>
                    <a:pt x="32" y="0"/>
                  </a:lnTo>
                  <a:lnTo>
                    <a:pt x="0" y="5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58" name="Freeform 52"/>
            <p:cNvSpPr>
              <a:spLocks/>
            </p:cNvSpPr>
            <p:nvPr userDrawn="1"/>
          </p:nvSpPr>
          <p:spPr bwMode="auto">
            <a:xfrm>
              <a:off x="6035753" y="5935325"/>
              <a:ext cx="159571" cy="146274"/>
            </a:xfrm>
            <a:custGeom>
              <a:avLst/>
              <a:gdLst>
                <a:gd name="T0" fmla="*/ 0 w 60"/>
                <a:gd name="T1" fmla="*/ 55 h 55"/>
                <a:gd name="T2" fmla="*/ 28 w 60"/>
                <a:gd name="T3" fmla="*/ 55 h 55"/>
                <a:gd name="T4" fmla="*/ 60 w 60"/>
                <a:gd name="T5" fmla="*/ 0 h 55"/>
                <a:gd name="T6" fmla="*/ 31 w 60"/>
                <a:gd name="T7" fmla="*/ 0 h 55"/>
                <a:gd name="T8" fmla="*/ 0 w 60"/>
                <a:gd name="T9" fmla="*/ 55 h 55"/>
              </a:gdLst>
              <a:ahLst/>
              <a:cxnLst>
                <a:cxn ang="0">
                  <a:pos x="T0" y="T1"/>
                </a:cxn>
                <a:cxn ang="0">
                  <a:pos x="T2" y="T3"/>
                </a:cxn>
                <a:cxn ang="0">
                  <a:pos x="T4" y="T5"/>
                </a:cxn>
                <a:cxn ang="0">
                  <a:pos x="T6" y="T7"/>
                </a:cxn>
                <a:cxn ang="0">
                  <a:pos x="T8" y="T9"/>
                </a:cxn>
              </a:cxnLst>
              <a:rect l="0" t="0" r="r" b="b"/>
              <a:pathLst>
                <a:path w="60" h="55">
                  <a:moveTo>
                    <a:pt x="0" y="55"/>
                  </a:moveTo>
                  <a:lnTo>
                    <a:pt x="28" y="55"/>
                  </a:lnTo>
                  <a:lnTo>
                    <a:pt x="60" y="0"/>
                  </a:lnTo>
                  <a:lnTo>
                    <a:pt x="31" y="0"/>
                  </a:lnTo>
                  <a:lnTo>
                    <a:pt x="0" y="55"/>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59" name="Freeform 53"/>
            <p:cNvSpPr>
              <a:spLocks/>
            </p:cNvSpPr>
            <p:nvPr userDrawn="1"/>
          </p:nvSpPr>
          <p:spPr bwMode="auto">
            <a:xfrm>
              <a:off x="6035753" y="5935325"/>
              <a:ext cx="159571" cy="146274"/>
            </a:xfrm>
            <a:custGeom>
              <a:avLst/>
              <a:gdLst>
                <a:gd name="T0" fmla="*/ 0 w 60"/>
                <a:gd name="T1" fmla="*/ 55 h 55"/>
                <a:gd name="T2" fmla="*/ 28 w 60"/>
                <a:gd name="T3" fmla="*/ 55 h 55"/>
                <a:gd name="T4" fmla="*/ 60 w 60"/>
                <a:gd name="T5" fmla="*/ 0 h 55"/>
                <a:gd name="T6" fmla="*/ 31 w 60"/>
                <a:gd name="T7" fmla="*/ 0 h 55"/>
                <a:gd name="T8" fmla="*/ 0 w 60"/>
                <a:gd name="T9" fmla="*/ 55 h 55"/>
              </a:gdLst>
              <a:ahLst/>
              <a:cxnLst>
                <a:cxn ang="0">
                  <a:pos x="T0" y="T1"/>
                </a:cxn>
                <a:cxn ang="0">
                  <a:pos x="T2" y="T3"/>
                </a:cxn>
                <a:cxn ang="0">
                  <a:pos x="T4" y="T5"/>
                </a:cxn>
                <a:cxn ang="0">
                  <a:pos x="T6" y="T7"/>
                </a:cxn>
                <a:cxn ang="0">
                  <a:pos x="T8" y="T9"/>
                </a:cxn>
              </a:cxnLst>
              <a:rect l="0" t="0" r="r" b="b"/>
              <a:pathLst>
                <a:path w="60" h="55">
                  <a:moveTo>
                    <a:pt x="0" y="55"/>
                  </a:moveTo>
                  <a:lnTo>
                    <a:pt x="28" y="55"/>
                  </a:lnTo>
                  <a:lnTo>
                    <a:pt x="60" y="0"/>
                  </a:lnTo>
                  <a:lnTo>
                    <a:pt x="31" y="0"/>
                  </a:lnTo>
                  <a:lnTo>
                    <a:pt x="0" y="5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60" name="Rectangle 54"/>
            <p:cNvSpPr>
              <a:spLocks noChangeArrowheads="1"/>
            </p:cNvSpPr>
            <p:nvPr userDrawn="1"/>
          </p:nvSpPr>
          <p:spPr bwMode="auto">
            <a:xfrm>
              <a:off x="7914618" y="2455771"/>
              <a:ext cx="589620" cy="3921421"/>
            </a:xfrm>
            <a:prstGeom prst="rect">
              <a:avLst/>
            </a:pr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sz="1836"/>
            </a:p>
          </p:txBody>
        </p:sp>
        <p:sp>
          <p:nvSpPr>
            <p:cNvPr id="61" name="Freeform 55"/>
            <p:cNvSpPr>
              <a:spLocks/>
            </p:cNvSpPr>
            <p:nvPr userDrawn="1"/>
          </p:nvSpPr>
          <p:spPr bwMode="auto">
            <a:xfrm>
              <a:off x="6910734" y="2459497"/>
              <a:ext cx="1005299" cy="3904012"/>
            </a:xfrm>
            <a:custGeom>
              <a:avLst/>
              <a:gdLst>
                <a:gd name="T0" fmla="*/ 378 w 378"/>
                <a:gd name="T1" fmla="*/ 1081 h 1129"/>
                <a:gd name="T2" fmla="*/ 378 w 378"/>
                <a:gd name="T3" fmla="*/ 0 h 1129"/>
                <a:gd name="T4" fmla="*/ 0 w 378"/>
                <a:gd name="T5" fmla="*/ 0 h 1129"/>
                <a:gd name="T6" fmla="*/ 0 w 378"/>
                <a:gd name="T7" fmla="*/ 1081 h 1129"/>
                <a:gd name="T8" fmla="*/ 0 w 378"/>
                <a:gd name="T9" fmla="*/ 1092 h 1129"/>
                <a:gd name="T10" fmla="*/ 0 w 378"/>
                <a:gd name="T11" fmla="*/ 1129 h 1129"/>
                <a:gd name="T12" fmla="*/ 378 w 378"/>
                <a:gd name="T13" fmla="*/ 1129 h 1129"/>
                <a:gd name="T14" fmla="*/ 378 w 378"/>
                <a:gd name="T15" fmla="*/ 1081 h 1129"/>
                <a:gd name="T16" fmla="*/ 378 w 378"/>
                <a:gd name="T17" fmla="*/ 1081 h 1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8" h="1129">
                  <a:moveTo>
                    <a:pt x="378" y="1081"/>
                  </a:moveTo>
                  <a:lnTo>
                    <a:pt x="378" y="0"/>
                  </a:lnTo>
                  <a:lnTo>
                    <a:pt x="0" y="0"/>
                  </a:lnTo>
                  <a:lnTo>
                    <a:pt x="0" y="1081"/>
                  </a:lnTo>
                  <a:lnTo>
                    <a:pt x="0" y="1092"/>
                  </a:lnTo>
                  <a:lnTo>
                    <a:pt x="0" y="1129"/>
                  </a:lnTo>
                  <a:lnTo>
                    <a:pt x="378" y="1129"/>
                  </a:lnTo>
                  <a:lnTo>
                    <a:pt x="378" y="1081"/>
                  </a:lnTo>
                  <a:lnTo>
                    <a:pt x="378" y="1081"/>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sz="1836"/>
            </a:p>
          </p:txBody>
        </p:sp>
        <p:sp>
          <p:nvSpPr>
            <p:cNvPr id="66" name="Freeform 60"/>
            <p:cNvSpPr>
              <a:spLocks/>
            </p:cNvSpPr>
            <p:nvPr userDrawn="1"/>
          </p:nvSpPr>
          <p:spPr bwMode="auto">
            <a:xfrm>
              <a:off x="7025094" y="1959672"/>
              <a:ext cx="936151" cy="337760"/>
            </a:xfrm>
            <a:custGeom>
              <a:avLst/>
              <a:gdLst>
                <a:gd name="T0" fmla="*/ 77 w 352"/>
                <a:gd name="T1" fmla="*/ 0 h 127"/>
                <a:gd name="T2" fmla="*/ 352 w 352"/>
                <a:gd name="T3" fmla="*/ 0 h 127"/>
                <a:gd name="T4" fmla="*/ 352 w 352"/>
                <a:gd name="T5" fmla="*/ 127 h 127"/>
                <a:gd name="T6" fmla="*/ 0 w 352"/>
                <a:gd name="T7" fmla="*/ 127 h 127"/>
                <a:gd name="T8" fmla="*/ 77 w 352"/>
                <a:gd name="T9" fmla="*/ 0 h 127"/>
              </a:gdLst>
              <a:ahLst/>
              <a:cxnLst>
                <a:cxn ang="0">
                  <a:pos x="T0" y="T1"/>
                </a:cxn>
                <a:cxn ang="0">
                  <a:pos x="T2" y="T3"/>
                </a:cxn>
                <a:cxn ang="0">
                  <a:pos x="T4" y="T5"/>
                </a:cxn>
                <a:cxn ang="0">
                  <a:pos x="T6" y="T7"/>
                </a:cxn>
                <a:cxn ang="0">
                  <a:pos x="T8" y="T9"/>
                </a:cxn>
              </a:cxnLst>
              <a:rect l="0" t="0" r="r" b="b"/>
              <a:pathLst>
                <a:path w="352" h="127">
                  <a:moveTo>
                    <a:pt x="77" y="0"/>
                  </a:moveTo>
                  <a:lnTo>
                    <a:pt x="352" y="0"/>
                  </a:lnTo>
                  <a:lnTo>
                    <a:pt x="352" y="127"/>
                  </a:lnTo>
                  <a:lnTo>
                    <a:pt x="0" y="127"/>
                  </a:lnTo>
                  <a:lnTo>
                    <a:pt x="77"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67" name="Freeform 61"/>
            <p:cNvSpPr>
              <a:spLocks/>
            </p:cNvSpPr>
            <p:nvPr userDrawn="1"/>
          </p:nvSpPr>
          <p:spPr bwMode="auto">
            <a:xfrm>
              <a:off x="7961315" y="1959674"/>
              <a:ext cx="393609" cy="347026"/>
            </a:xfrm>
            <a:custGeom>
              <a:avLst/>
              <a:gdLst>
                <a:gd name="T0" fmla="*/ 0 w 148"/>
                <a:gd name="T1" fmla="*/ 0 h 127"/>
                <a:gd name="T2" fmla="*/ 70 w 148"/>
                <a:gd name="T3" fmla="*/ 0 h 127"/>
                <a:gd name="T4" fmla="*/ 148 w 148"/>
                <a:gd name="T5" fmla="*/ 127 h 127"/>
                <a:gd name="T6" fmla="*/ 0 w 148"/>
                <a:gd name="T7" fmla="*/ 127 h 127"/>
                <a:gd name="T8" fmla="*/ 0 w 148"/>
                <a:gd name="T9" fmla="*/ 0 h 127"/>
              </a:gdLst>
              <a:ahLst/>
              <a:cxnLst>
                <a:cxn ang="0">
                  <a:pos x="T0" y="T1"/>
                </a:cxn>
                <a:cxn ang="0">
                  <a:pos x="T2" y="T3"/>
                </a:cxn>
                <a:cxn ang="0">
                  <a:pos x="T4" y="T5"/>
                </a:cxn>
                <a:cxn ang="0">
                  <a:pos x="T6" y="T7"/>
                </a:cxn>
                <a:cxn ang="0">
                  <a:pos x="T8" y="T9"/>
                </a:cxn>
              </a:cxnLst>
              <a:rect l="0" t="0" r="r" b="b"/>
              <a:pathLst>
                <a:path w="148" h="127">
                  <a:moveTo>
                    <a:pt x="0" y="0"/>
                  </a:moveTo>
                  <a:lnTo>
                    <a:pt x="70" y="0"/>
                  </a:lnTo>
                  <a:lnTo>
                    <a:pt x="148" y="127"/>
                  </a:lnTo>
                  <a:lnTo>
                    <a:pt x="0" y="127"/>
                  </a:lnTo>
                  <a:lnTo>
                    <a:pt x="0" y="0"/>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sz="1836"/>
            </a:p>
          </p:txBody>
        </p:sp>
        <p:sp>
          <p:nvSpPr>
            <p:cNvPr id="68" name="Freeform 62"/>
            <p:cNvSpPr>
              <a:spLocks/>
            </p:cNvSpPr>
            <p:nvPr userDrawn="1"/>
          </p:nvSpPr>
          <p:spPr bwMode="auto">
            <a:xfrm>
              <a:off x="6841587" y="2277587"/>
              <a:ext cx="1106361" cy="183508"/>
            </a:xfrm>
            <a:custGeom>
              <a:avLst/>
              <a:gdLst>
                <a:gd name="T0" fmla="*/ 285 w 285"/>
                <a:gd name="T1" fmla="*/ 0 h 48"/>
                <a:gd name="T2" fmla="*/ 15 w 285"/>
                <a:gd name="T3" fmla="*/ 0 h 48"/>
                <a:gd name="T4" fmla="*/ 0 w 285"/>
                <a:gd name="T5" fmla="*/ 15 h 48"/>
                <a:gd name="T6" fmla="*/ 0 w 285"/>
                <a:gd name="T7" fmla="*/ 33 h 48"/>
                <a:gd name="T8" fmla="*/ 15 w 285"/>
                <a:gd name="T9" fmla="*/ 48 h 48"/>
                <a:gd name="T10" fmla="*/ 285 w 285"/>
                <a:gd name="T11" fmla="*/ 48 h 48"/>
                <a:gd name="T12" fmla="*/ 285 w 285"/>
                <a:gd name="T13" fmla="*/ 0 h 48"/>
              </a:gdLst>
              <a:ahLst/>
              <a:cxnLst>
                <a:cxn ang="0">
                  <a:pos x="T0" y="T1"/>
                </a:cxn>
                <a:cxn ang="0">
                  <a:pos x="T2" y="T3"/>
                </a:cxn>
                <a:cxn ang="0">
                  <a:pos x="T4" y="T5"/>
                </a:cxn>
                <a:cxn ang="0">
                  <a:pos x="T6" y="T7"/>
                </a:cxn>
                <a:cxn ang="0">
                  <a:pos x="T8" y="T9"/>
                </a:cxn>
                <a:cxn ang="0">
                  <a:pos x="T10" y="T11"/>
                </a:cxn>
                <a:cxn ang="0">
                  <a:pos x="T12" y="T13"/>
                </a:cxn>
              </a:cxnLst>
              <a:rect l="0" t="0" r="r" b="b"/>
              <a:pathLst>
                <a:path w="285" h="48">
                  <a:moveTo>
                    <a:pt x="285" y="0"/>
                  </a:moveTo>
                  <a:cubicBezTo>
                    <a:pt x="15" y="0"/>
                    <a:pt x="15" y="0"/>
                    <a:pt x="15" y="0"/>
                  </a:cubicBezTo>
                  <a:cubicBezTo>
                    <a:pt x="7" y="0"/>
                    <a:pt x="0" y="6"/>
                    <a:pt x="0" y="15"/>
                  </a:cubicBezTo>
                  <a:cubicBezTo>
                    <a:pt x="0" y="33"/>
                    <a:pt x="0" y="33"/>
                    <a:pt x="0" y="33"/>
                  </a:cubicBezTo>
                  <a:cubicBezTo>
                    <a:pt x="0" y="41"/>
                    <a:pt x="7" y="48"/>
                    <a:pt x="15" y="48"/>
                  </a:cubicBezTo>
                  <a:cubicBezTo>
                    <a:pt x="285" y="48"/>
                    <a:pt x="285" y="48"/>
                    <a:pt x="285" y="48"/>
                  </a:cubicBezTo>
                  <a:lnTo>
                    <a:pt x="285" y="0"/>
                  </a:lnTo>
                  <a:close/>
                </a:path>
              </a:pathLst>
            </a:custGeom>
            <a:solidFill>
              <a:schemeClr val="bg2">
                <a:lumMod val="50000"/>
              </a:schemeClr>
            </a:solidFill>
            <a:ln>
              <a:noFill/>
            </a:ln>
          </p:spPr>
          <p:txBody>
            <a:bodyPr vert="horz" wrap="square" lIns="91440" tIns="45720" rIns="91440" bIns="45720" numCol="1" anchor="t" anchorCtr="0" compatLnSpc="1">
              <a:prstTxWarp prst="textNoShape">
                <a:avLst/>
              </a:prstTxWarp>
            </a:bodyPr>
            <a:lstStyle/>
            <a:p>
              <a:endParaRPr lang="en-US" sz="1836"/>
            </a:p>
          </p:txBody>
        </p:sp>
        <p:sp>
          <p:nvSpPr>
            <p:cNvPr id="69" name="Freeform 63"/>
            <p:cNvSpPr>
              <a:spLocks/>
            </p:cNvSpPr>
            <p:nvPr userDrawn="1"/>
          </p:nvSpPr>
          <p:spPr bwMode="auto">
            <a:xfrm>
              <a:off x="7927493" y="2277587"/>
              <a:ext cx="609031" cy="183508"/>
            </a:xfrm>
            <a:custGeom>
              <a:avLst/>
              <a:gdLst>
                <a:gd name="T0" fmla="*/ 142 w 157"/>
                <a:gd name="T1" fmla="*/ 0 h 48"/>
                <a:gd name="T2" fmla="*/ 0 w 157"/>
                <a:gd name="T3" fmla="*/ 0 h 48"/>
                <a:gd name="T4" fmla="*/ 0 w 157"/>
                <a:gd name="T5" fmla="*/ 48 h 48"/>
                <a:gd name="T6" fmla="*/ 142 w 157"/>
                <a:gd name="T7" fmla="*/ 48 h 48"/>
                <a:gd name="T8" fmla="*/ 157 w 157"/>
                <a:gd name="T9" fmla="*/ 33 h 48"/>
                <a:gd name="T10" fmla="*/ 157 w 157"/>
                <a:gd name="T11" fmla="*/ 15 h 48"/>
                <a:gd name="T12" fmla="*/ 142 w 157"/>
                <a:gd name="T13" fmla="*/ 0 h 48"/>
              </a:gdLst>
              <a:ahLst/>
              <a:cxnLst>
                <a:cxn ang="0">
                  <a:pos x="T0" y="T1"/>
                </a:cxn>
                <a:cxn ang="0">
                  <a:pos x="T2" y="T3"/>
                </a:cxn>
                <a:cxn ang="0">
                  <a:pos x="T4" y="T5"/>
                </a:cxn>
                <a:cxn ang="0">
                  <a:pos x="T6" y="T7"/>
                </a:cxn>
                <a:cxn ang="0">
                  <a:pos x="T8" y="T9"/>
                </a:cxn>
                <a:cxn ang="0">
                  <a:pos x="T10" y="T11"/>
                </a:cxn>
                <a:cxn ang="0">
                  <a:pos x="T12" y="T13"/>
                </a:cxn>
              </a:cxnLst>
              <a:rect l="0" t="0" r="r" b="b"/>
              <a:pathLst>
                <a:path w="157" h="48">
                  <a:moveTo>
                    <a:pt x="142" y="0"/>
                  </a:moveTo>
                  <a:cubicBezTo>
                    <a:pt x="0" y="0"/>
                    <a:pt x="0" y="0"/>
                    <a:pt x="0" y="0"/>
                  </a:cubicBezTo>
                  <a:cubicBezTo>
                    <a:pt x="0" y="48"/>
                    <a:pt x="0" y="48"/>
                    <a:pt x="0" y="48"/>
                  </a:cubicBezTo>
                  <a:cubicBezTo>
                    <a:pt x="142" y="48"/>
                    <a:pt x="142" y="48"/>
                    <a:pt x="142" y="48"/>
                  </a:cubicBezTo>
                  <a:cubicBezTo>
                    <a:pt x="151" y="48"/>
                    <a:pt x="157" y="41"/>
                    <a:pt x="157" y="33"/>
                  </a:cubicBezTo>
                  <a:cubicBezTo>
                    <a:pt x="157" y="15"/>
                    <a:pt x="157" y="15"/>
                    <a:pt x="157" y="15"/>
                  </a:cubicBezTo>
                  <a:cubicBezTo>
                    <a:pt x="157" y="6"/>
                    <a:pt x="151" y="0"/>
                    <a:pt x="142" y="0"/>
                  </a:cubicBez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sz="1836"/>
            </a:p>
          </p:txBody>
        </p:sp>
        <p:sp>
          <p:nvSpPr>
            <p:cNvPr id="70" name="Freeform 64"/>
            <p:cNvSpPr>
              <a:spLocks/>
            </p:cNvSpPr>
            <p:nvPr userDrawn="1"/>
          </p:nvSpPr>
          <p:spPr bwMode="auto">
            <a:xfrm>
              <a:off x="7025094" y="2559496"/>
              <a:ext cx="143614" cy="632966"/>
            </a:xfrm>
            <a:custGeom>
              <a:avLst/>
              <a:gdLst>
                <a:gd name="T0" fmla="*/ 18 w 37"/>
                <a:gd name="T1" fmla="*/ 0 h 164"/>
                <a:gd name="T2" fmla="*/ 0 w 37"/>
                <a:gd name="T3" fmla="*/ 19 h 164"/>
                <a:gd name="T4" fmla="*/ 0 w 37"/>
                <a:gd name="T5" fmla="*/ 164 h 164"/>
                <a:gd name="T6" fmla="*/ 37 w 37"/>
                <a:gd name="T7" fmla="*/ 164 h 164"/>
                <a:gd name="T8" fmla="*/ 37 w 37"/>
                <a:gd name="T9" fmla="*/ 19 h 164"/>
                <a:gd name="T10" fmla="*/ 18 w 37"/>
                <a:gd name="T11" fmla="*/ 0 h 164"/>
              </a:gdLst>
              <a:ahLst/>
              <a:cxnLst>
                <a:cxn ang="0">
                  <a:pos x="T0" y="T1"/>
                </a:cxn>
                <a:cxn ang="0">
                  <a:pos x="T2" y="T3"/>
                </a:cxn>
                <a:cxn ang="0">
                  <a:pos x="T4" y="T5"/>
                </a:cxn>
                <a:cxn ang="0">
                  <a:pos x="T6" y="T7"/>
                </a:cxn>
                <a:cxn ang="0">
                  <a:pos x="T8" y="T9"/>
                </a:cxn>
                <a:cxn ang="0">
                  <a:pos x="T10" y="T11"/>
                </a:cxn>
              </a:cxnLst>
              <a:rect l="0" t="0" r="r" b="b"/>
              <a:pathLst>
                <a:path w="37" h="164">
                  <a:moveTo>
                    <a:pt x="18" y="0"/>
                  </a:moveTo>
                  <a:cubicBezTo>
                    <a:pt x="8" y="0"/>
                    <a:pt x="0" y="9"/>
                    <a:pt x="0" y="19"/>
                  </a:cubicBezTo>
                  <a:cubicBezTo>
                    <a:pt x="0" y="164"/>
                    <a:pt x="0" y="164"/>
                    <a:pt x="0" y="164"/>
                  </a:cubicBezTo>
                  <a:cubicBezTo>
                    <a:pt x="37" y="164"/>
                    <a:pt x="37" y="164"/>
                    <a:pt x="37" y="164"/>
                  </a:cubicBezTo>
                  <a:cubicBezTo>
                    <a:pt x="37" y="19"/>
                    <a:pt x="37" y="19"/>
                    <a:pt x="37" y="19"/>
                  </a:cubicBezTo>
                  <a:cubicBezTo>
                    <a:pt x="37" y="9"/>
                    <a:pt x="29" y="0"/>
                    <a:pt x="18"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71" name="Freeform 65"/>
            <p:cNvSpPr>
              <a:spLocks/>
            </p:cNvSpPr>
            <p:nvPr userDrawn="1"/>
          </p:nvSpPr>
          <p:spPr bwMode="auto">
            <a:xfrm>
              <a:off x="7237856" y="2559496"/>
              <a:ext cx="143614" cy="632966"/>
            </a:xfrm>
            <a:custGeom>
              <a:avLst/>
              <a:gdLst>
                <a:gd name="T0" fmla="*/ 18 w 37"/>
                <a:gd name="T1" fmla="*/ 0 h 164"/>
                <a:gd name="T2" fmla="*/ 0 w 37"/>
                <a:gd name="T3" fmla="*/ 19 h 164"/>
                <a:gd name="T4" fmla="*/ 0 w 37"/>
                <a:gd name="T5" fmla="*/ 164 h 164"/>
                <a:gd name="T6" fmla="*/ 37 w 37"/>
                <a:gd name="T7" fmla="*/ 164 h 164"/>
                <a:gd name="T8" fmla="*/ 37 w 37"/>
                <a:gd name="T9" fmla="*/ 19 h 164"/>
                <a:gd name="T10" fmla="*/ 18 w 37"/>
                <a:gd name="T11" fmla="*/ 0 h 164"/>
              </a:gdLst>
              <a:ahLst/>
              <a:cxnLst>
                <a:cxn ang="0">
                  <a:pos x="T0" y="T1"/>
                </a:cxn>
                <a:cxn ang="0">
                  <a:pos x="T2" y="T3"/>
                </a:cxn>
                <a:cxn ang="0">
                  <a:pos x="T4" y="T5"/>
                </a:cxn>
                <a:cxn ang="0">
                  <a:pos x="T6" y="T7"/>
                </a:cxn>
                <a:cxn ang="0">
                  <a:pos x="T8" y="T9"/>
                </a:cxn>
                <a:cxn ang="0">
                  <a:pos x="T10" y="T11"/>
                </a:cxn>
              </a:cxnLst>
              <a:rect l="0" t="0" r="r" b="b"/>
              <a:pathLst>
                <a:path w="37" h="164">
                  <a:moveTo>
                    <a:pt x="18" y="0"/>
                  </a:moveTo>
                  <a:cubicBezTo>
                    <a:pt x="8" y="0"/>
                    <a:pt x="0" y="9"/>
                    <a:pt x="0" y="19"/>
                  </a:cubicBezTo>
                  <a:cubicBezTo>
                    <a:pt x="0" y="164"/>
                    <a:pt x="0" y="164"/>
                    <a:pt x="0" y="164"/>
                  </a:cubicBezTo>
                  <a:cubicBezTo>
                    <a:pt x="37" y="164"/>
                    <a:pt x="37" y="164"/>
                    <a:pt x="37" y="164"/>
                  </a:cubicBezTo>
                  <a:cubicBezTo>
                    <a:pt x="37" y="19"/>
                    <a:pt x="37" y="19"/>
                    <a:pt x="37" y="19"/>
                  </a:cubicBezTo>
                  <a:cubicBezTo>
                    <a:pt x="37" y="9"/>
                    <a:pt x="29" y="0"/>
                    <a:pt x="18"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72" name="Freeform 66"/>
            <p:cNvSpPr>
              <a:spLocks/>
            </p:cNvSpPr>
            <p:nvPr userDrawn="1"/>
          </p:nvSpPr>
          <p:spPr bwMode="auto">
            <a:xfrm>
              <a:off x="7450618" y="2559496"/>
              <a:ext cx="143614" cy="632966"/>
            </a:xfrm>
            <a:custGeom>
              <a:avLst/>
              <a:gdLst>
                <a:gd name="T0" fmla="*/ 18 w 37"/>
                <a:gd name="T1" fmla="*/ 0 h 164"/>
                <a:gd name="T2" fmla="*/ 0 w 37"/>
                <a:gd name="T3" fmla="*/ 19 h 164"/>
                <a:gd name="T4" fmla="*/ 0 w 37"/>
                <a:gd name="T5" fmla="*/ 164 h 164"/>
                <a:gd name="T6" fmla="*/ 37 w 37"/>
                <a:gd name="T7" fmla="*/ 164 h 164"/>
                <a:gd name="T8" fmla="*/ 37 w 37"/>
                <a:gd name="T9" fmla="*/ 19 h 164"/>
                <a:gd name="T10" fmla="*/ 18 w 37"/>
                <a:gd name="T11" fmla="*/ 0 h 164"/>
              </a:gdLst>
              <a:ahLst/>
              <a:cxnLst>
                <a:cxn ang="0">
                  <a:pos x="T0" y="T1"/>
                </a:cxn>
                <a:cxn ang="0">
                  <a:pos x="T2" y="T3"/>
                </a:cxn>
                <a:cxn ang="0">
                  <a:pos x="T4" y="T5"/>
                </a:cxn>
                <a:cxn ang="0">
                  <a:pos x="T6" y="T7"/>
                </a:cxn>
                <a:cxn ang="0">
                  <a:pos x="T8" y="T9"/>
                </a:cxn>
                <a:cxn ang="0">
                  <a:pos x="T10" y="T11"/>
                </a:cxn>
              </a:cxnLst>
              <a:rect l="0" t="0" r="r" b="b"/>
              <a:pathLst>
                <a:path w="37" h="164">
                  <a:moveTo>
                    <a:pt x="18" y="0"/>
                  </a:moveTo>
                  <a:cubicBezTo>
                    <a:pt x="8" y="0"/>
                    <a:pt x="0" y="9"/>
                    <a:pt x="0" y="19"/>
                  </a:cubicBezTo>
                  <a:cubicBezTo>
                    <a:pt x="0" y="164"/>
                    <a:pt x="0" y="164"/>
                    <a:pt x="0" y="164"/>
                  </a:cubicBezTo>
                  <a:cubicBezTo>
                    <a:pt x="37" y="164"/>
                    <a:pt x="37" y="164"/>
                    <a:pt x="37" y="164"/>
                  </a:cubicBezTo>
                  <a:cubicBezTo>
                    <a:pt x="37" y="19"/>
                    <a:pt x="37" y="19"/>
                    <a:pt x="37" y="19"/>
                  </a:cubicBezTo>
                  <a:cubicBezTo>
                    <a:pt x="37" y="9"/>
                    <a:pt x="29" y="0"/>
                    <a:pt x="18"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73" name="Freeform 67"/>
            <p:cNvSpPr>
              <a:spLocks/>
            </p:cNvSpPr>
            <p:nvPr userDrawn="1"/>
          </p:nvSpPr>
          <p:spPr bwMode="auto">
            <a:xfrm>
              <a:off x="7663379" y="2559496"/>
              <a:ext cx="143614" cy="632966"/>
            </a:xfrm>
            <a:custGeom>
              <a:avLst/>
              <a:gdLst>
                <a:gd name="T0" fmla="*/ 18 w 37"/>
                <a:gd name="T1" fmla="*/ 0 h 164"/>
                <a:gd name="T2" fmla="*/ 0 w 37"/>
                <a:gd name="T3" fmla="*/ 19 h 164"/>
                <a:gd name="T4" fmla="*/ 0 w 37"/>
                <a:gd name="T5" fmla="*/ 164 h 164"/>
                <a:gd name="T6" fmla="*/ 37 w 37"/>
                <a:gd name="T7" fmla="*/ 164 h 164"/>
                <a:gd name="T8" fmla="*/ 37 w 37"/>
                <a:gd name="T9" fmla="*/ 19 h 164"/>
                <a:gd name="T10" fmla="*/ 18 w 37"/>
                <a:gd name="T11" fmla="*/ 0 h 164"/>
              </a:gdLst>
              <a:ahLst/>
              <a:cxnLst>
                <a:cxn ang="0">
                  <a:pos x="T0" y="T1"/>
                </a:cxn>
                <a:cxn ang="0">
                  <a:pos x="T2" y="T3"/>
                </a:cxn>
                <a:cxn ang="0">
                  <a:pos x="T4" y="T5"/>
                </a:cxn>
                <a:cxn ang="0">
                  <a:pos x="T6" y="T7"/>
                </a:cxn>
                <a:cxn ang="0">
                  <a:pos x="T8" y="T9"/>
                </a:cxn>
                <a:cxn ang="0">
                  <a:pos x="T10" y="T11"/>
                </a:cxn>
              </a:cxnLst>
              <a:rect l="0" t="0" r="r" b="b"/>
              <a:pathLst>
                <a:path w="37" h="164">
                  <a:moveTo>
                    <a:pt x="18" y="0"/>
                  </a:moveTo>
                  <a:cubicBezTo>
                    <a:pt x="8" y="0"/>
                    <a:pt x="0" y="9"/>
                    <a:pt x="0" y="19"/>
                  </a:cubicBezTo>
                  <a:cubicBezTo>
                    <a:pt x="0" y="164"/>
                    <a:pt x="0" y="164"/>
                    <a:pt x="0" y="164"/>
                  </a:cubicBezTo>
                  <a:cubicBezTo>
                    <a:pt x="37" y="164"/>
                    <a:pt x="37" y="164"/>
                    <a:pt x="37" y="164"/>
                  </a:cubicBezTo>
                  <a:cubicBezTo>
                    <a:pt x="37" y="19"/>
                    <a:pt x="37" y="19"/>
                    <a:pt x="37" y="19"/>
                  </a:cubicBezTo>
                  <a:cubicBezTo>
                    <a:pt x="37" y="9"/>
                    <a:pt x="29" y="0"/>
                    <a:pt x="18"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00" name="Rectangle 94"/>
            <p:cNvSpPr>
              <a:spLocks noChangeArrowheads="1"/>
            </p:cNvSpPr>
            <p:nvPr userDrawn="1"/>
          </p:nvSpPr>
          <p:spPr bwMode="auto">
            <a:xfrm>
              <a:off x="7025094" y="5751817"/>
              <a:ext cx="143614" cy="513288"/>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01" name="Rectangle 95"/>
            <p:cNvSpPr>
              <a:spLocks noChangeArrowheads="1"/>
            </p:cNvSpPr>
            <p:nvPr userDrawn="1"/>
          </p:nvSpPr>
          <p:spPr bwMode="auto">
            <a:xfrm>
              <a:off x="7663379" y="5751817"/>
              <a:ext cx="143614" cy="513288"/>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02" name="Rectangle 96"/>
            <p:cNvSpPr>
              <a:spLocks noChangeArrowheads="1"/>
            </p:cNvSpPr>
            <p:nvPr userDrawn="1"/>
          </p:nvSpPr>
          <p:spPr bwMode="auto">
            <a:xfrm>
              <a:off x="7237856" y="5751817"/>
              <a:ext cx="356376" cy="513288"/>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03" name="Freeform 97"/>
            <p:cNvSpPr>
              <a:spLocks/>
            </p:cNvSpPr>
            <p:nvPr userDrawn="1"/>
          </p:nvSpPr>
          <p:spPr bwMode="auto">
            <a:xfrm>
              <a:off x="7025094" y="1959674"/>
              <a:ext cx="936151" cy="337760"/>
            </a:xfrm>
            <a:custGeom>
              <a:avLst/>
              <a:gdLst>
                <a:gd name="T0" fmla="*/ 77 w 352"/>
                <a:gd name="T1" fmla="*/ 0 h 127"/>
                <a:gd name="T2" fmla="*/ 352 w 352"/>
                <a:gd name="T3" fmla="*/ 0 h 127"/>
                <a:gd name="T4" fmla="*/ 352 w 352"/>
                <a:gd name="T5" fmla="*/ 127 h 127"/>
                <a:gd name="T6" fmla="*/ 0 w 352"/>
                <a:gd name="T7" fmla="*/ 127 h 127"/>
                <a:gd name="T8" fmla="*/ 77 w 352"/>
                <a:gd name="T9" fmla="*/ 0 h 127"/>
              </a:gdLst>
              <a:ahLst/>
              <a:cxnLst>
                <a:cxn ang="0">
                  <a:pos x="T0" y="T1"/>
                </a:cxn>
                <a:cxn ang="0">
                  <a:pos x="T2" y="T3"/>
                </a:cxn>
                <a:cxn ang="0">
                  <a:pos x="T4" y="T5"/>
                </a:cxn>
                <a:cxn ang="0">
                  <a:pos x="T6" y="T7"/>
                </a:cxn>
                <a:cxn ang="0">
                  <a:pos x="T8" y="T9"/>
                </a:cxn>
              </a:cxnLst>
              <a:rect l="0" t="0" r="r" b="b"/>
              <a:pathLst>
                <a:path w="352" h="127">
                  <a:moveTo>
                    <a:pt x="77" y="0"/>
                  </a:moveTo>
                  <a:lnTo>
                    <a:pt x="352" y="0"/>
                  </a:lnTo>
                  <a:lnTo>
                    <a:pt x="352" y="127"/>
                  </a:lnTo>
                  <a:lnTo>
                    <a:pt x="0" y="127"/>
                  </a:lnTo>
                  <a:lnTo>
                    <a:pt x="77" y="0"/>
                  </a:ln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grpSp>
          <p:nvGrpSpPr>
            <p:cNvPr id="150" name="Group 149"/>
            <p:cNvGrpSpPr/>
            <p:nvPr userDrawn="1"/>
          </p:nvGrpSpPr>
          <p:grpSpPr>
            <a:xfrm>
              <a:off x="8451957" y="5113799"/>
              <a:ext cx="1646765" cy="1249707"/>
              <a:chOff x="8389428" y="5057683"/>
              <a:chExt cx="1720711" cy="1305824"/>
            </a:xfrm>
          </p:grpSpPr>
          <p:sp>
            <p:nvSpPr>
              <p:cNvPr id="104" name="Rectangle 98"/>
              <p:cNvSpPr>
                <a:spLocks noChangeArrowheads="1"/>
              </p:cNvSpPr>
              <p:nvPr userDrawn="1"/>
            </p:nvSpPr>
            <p:spPr bwMode="auto">
              <a:xfrm>
                <a:off x="9461216" y="5310336"/>
                <a:ext cx="582436" cy="1053170"/>
              </a:xfrm>
              <a:prstGeom prst="rect">
                <a:avLst/>
              </a:prstGeom>
              <a:solidFill>
                <a:schemeClr val="accent2">
                  <a:lumMod val="75000"/>
                  <a:lumOff val="2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05" name="Rectangle 99"/>
              <p:cNvSpPr>
                <a:spLocks noChangeArrowheads="1"/>
              </p:cNvSpPr>
              <p:nvPr userDrawn="1"/>
            </p:nvSpPr>
            <p:spPr bwMode="auto">
              <a:xfrm>
                <a:off x="8458575" y="5310336"/>
                <a:ext cx="1002640" cy="1053170"/>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06" name="Rectangle 100"/>
              <p:cNvSpPr>
                <a:spLocks noChangeArrowheads="1"/>
              </p:cNvSpPr>
              <p:nvPr userDrawn="1"/>
            </p:nvSpPr>
            <p:spPr bwMode="auto">
              <a:xfrm>
                <a:off x="8998459" y="5555012"/>
                <a:ext cx="140955" cy="140955"/>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07" name="Rectangle 101"/>
              <p:cNvSpPr>
                <a:spLocks noChangeArrowheads="1"/>
              </p:cNvSpPr>
              <p:nvPr userDrawn="1"/>
            </p:nvSpPr>
            <p:spPr bwMode="auto">
              <a:xfrm>
                <a:off x="8783037" y="5555012"/>
                <a:ext cx="143614" cy="140955"/>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08" name="Rectangle 102"/>
              <p:cNvSpPr>
                <a:spLocks noChangeArrowheads="1"/>
              </p:cNvSpPr>
              <p:nvPr userDrawn="1"/>
            </p:nvSpPr>
            <p:spPr bwMode="auto">
              <a:xfrm>
                <a:off x="9211221" y="5555012"/>
                <a:ext cx="143614" cy="140955"/>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09" name="Rectangle 103"/>
              <p:cNvSpPr>
                <a:spLocks noChangeArrowheads="1"/>
              </p:cNvSpPr>
              <p:nvPr userDrawn="1"/>
            </p:nvSpPr>
            <p:spPr bwMode="auto">
              <a:xfrm>
                <a:off x="9211221" y="5555012"/>
                <a:ext cx="143614" cy="140955"/>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10" name="Freeform 104"/>
              <p:cNvSpPr>
                <a:spLocks/>
              </p:cNvSpPr>
              <p:nvPr userDrawn="1"/>
            </p:nvSpPr>
            <p:spPr bwMode="auto">
              <a:xfrm>
                <a:off x="8389428" y="5310336"/>
                <a:ext cx="1122318" cy="127657"/>
              </a:xfrm>
              <a:custGeom>
                <a:avLst/>
                <a:gdLst>
                  <a:gd name="T0" fmla="*/ 0 w 290"/>
                  <a:gd name="T1" fmla="*/ 0 h 33"/>
                  <a:gd name="T2" fmla="*/ 0 w 290"/>
                  <a:gd name="T3" fmla="*/ 18 h 33"/>
                  <a:gd name="T4" fmla="*/ 15 w 290"/>
                  <a:gd name="T5" fmla="*/ 33 h 33"/>
                  <a:gd name="T6" fmla="*/ 280 w 290"/>
                  <a:gd name="T7" fmla="*/ 33 h 33"/>
                  <a:gd name="T8" fmla="*/ 290 w 290"/>
                  <a:gd name="T9" fmla="*/ 23 h 33"/>
                  <a:gd name="T10" fmla="*/ 290 w 290"/>
                  <a:gd name="T11" fmla="*/ 0 h 33"/>
                  <a:gd name="T12" fmla="*/ 0 w 290"/>
                  <a:gd name="T13" fmla="*/ 0 h 33"/>
                </a:gdLst>
                <a:ahLst/>
                <a:cxnLst>
                  <a:cxn ang="0">
                    <a:pos x="T0" y="T1"/>
                  </a:cxn>
                  <a:cxn ang="0">
                    <a:pos x="T2" y="T3"/>
                  </a:cxn>
                  <a:cxn ang="0">
                    <a:pos x="T4" y="T5"/>
                  </a:cxn>
                  <a:cxn ang="0">
                    <a:pos x="T6" y="T7"/>
                  </a:cxn>
                  <a:cxn ang="0">
                    <a:pos x="T8" y="T9"/>
                  </a:cxn>
                  <a:cxn ang="0">
                    <a:pos x="T10" y="T11"/>
                  </a:cxn>
                  <a:cxn ang="0">
                    <a:pos x="T12" y="T13"/>
                  </a:cxn>
                </a:cxnLst>
                <a:rect l="0" t="0" r="r" b="b"/>
                <a:pathLst>
                  <a:path w="290" h="33">
                    <a:moveTo>
                      <a:pt x="0" y="0"/>
                    </a:moveTo>
                    <a:cubicBezTo>
                      <a:pt x="0" y="18"/>
                      <a:pt x="0" y="18"/>
                      <a:pt x="0" y="18"/>
                    </a:cubicBezTo>
                    <a:cubicBezTo>
                      <a:pt x="0" y="26"/>
                      <a:pt x="7" y="33"/>
                      <a:pt x="15" y="33"/>
                    </a:cubicBezTo>
                    <a:cubicBezTo>
                      <a:pt x="280" y="33"/>
                      <a:pt x="280" y="33"/>
                      <a:pt x="280" y="33"/>
                    </a:cubicBezTo>
                    <a:cubicBezTo>
                      <a:pt x="285" y="33"/>
                      <a:pt x="290" y="28"/>
                      <a:pt x="290" y="23"/>
                    </a:cubicBezTo>
                    <a:cubicBezTo>
                      <a:pt x="290" y="0"/>
                      <a:pt x="290" y="0"/>
                      <a:pt x="290" y="0"/>
                    </a:cubicBezTo>
                    <a:lnTo>
                      <a:pt x="0"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11" name="Freeform 105"/>
              <p:cNvSpPr>
                <a:spLocks/>
              </p:cNvSpPr>
              <p:nvPr userDrawn="1"/>
            </p:nvSpPr>
            <p:spPr bwMode="auto">
              <a:xfrm>
                <a:off x="9594192" y="5310336"/>
                <a:ext cx="515947" cy="127657"/>
              </a:xfrm>
              <a:custGeom>
                <a:avLst/>
                <a:gdLst>
                  <a:gd name="T0" fmla="*/ 0 w 133"/>
                  <a:gd name="T1" fmla="*/ 0 h 33"/>
                  <a:gd name="T2" fmla="*/ 0 w 133"/>
                  <a:gd name="T3" fmla="*/ 33 h 33"/>
                  <a:gd name="T4" fmla="*/ 117 w 133"/>
                  <a:gd name="T5" fmla="*/ 33 h 33"/>
                  <a:gd name="T6" fmla="*/ 133 w 133"/>
                  <a:gd name="T7" fmla="*/ 18 h 33"/>
                  <a:gd name="T8" fmla="*/ 133 w 133"/>
                  <a:gd name="T9" fmla="*/ 0 h 33"/>
                  <a:gd name="T10" fmla="*/ 0 w 133"/>
                  <a:gd name="T11" fmla="*/ 0 h 33"/>
                </a:gdLst>
                <a:ahLst/>
                <a:cxnLst>
                  <a:cxn ang="0">
                    <a:pos x="T0" y="T1"/>
                  </a:cxn>
                  <a:cxn ang="0">
                    <a:pos x="T2" y="T3"/>
                  </a:cxn>
                  <a:cxn ang="0">
                    <a:pos x="T4" y="T5"/>
                  </a:cxn>
                  <a:cxn ang="0">
                    <a:pos x="T6" y="T7"/>
                  </a:cxn>
                  <a:cxn ang="0">
                    <a:pos x="T8" y="T9"/>
                  </a:cxn>
                  <a:cxn ang="0">
                    <a:pos x="T10" y="T11"/>
                  </a:cxn>
                </a:cxnLst>
                <a:rect l="0" t="0" r="r" b="b"/>
                <a:pathLst>
                  <a:path w="133" h="33">
                    <a:moveTo>
                      <a:pt x="0" y="0"/>
                    </a:moveTo>
                    <a:cubicBezTo>
                      <a:pt x="0" y="33"/>
                      <a:pt x="0" y="33"/>
                      <a:pt x="0" y="33"/>
                    </a:cubicBezTo>
                    <a:cubicBezTo>
                      <a:pt x="117" y="33"/>
                      <a:pt x="117" y="33"/>
                      <a:pt x="117" y="33"/>
                    </a:cubicBezTo>
                    <a:cubicBezTo>
                      <a:pt x="126" y="33"/>
                      <a:pt x="133" y="26"/>
                      <a:pt x="133" y="18"/>
                    </a:cubicBezTo>
                    <a:cubicBezTo>
                      <a:pt x="133" y="0"/>
                      <a:pt x="133" y="0"/>
                      <a:pt x="133" y="0"/>
                    </a:cubicBezTo>
                    <a:lnTo>
                      <a:pt x="0" y="0"/>
                    </a:lnTo>
                    <a:close/>
                  </a:path>
                </a:pathLst>
              </a:custGeom>
              <a:solidFill>
                <a:schemeClr val="accent2">
                  <a:lumMod val="90000"/>
                  <a:lumOff val="1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12" name="Rectangle 106"/>
              <p:cNvSpPr>
                <a:spLocks noChangeArrowheads="1"/>
              </p:cNvSpPr>
              <p:nvPr userDrawn="1"/>
            </p:nvSpPr>
            <p:spPr bwMode="auto">
              <a:xfrm>
                <a:off x="8783037" y="5797030"/>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13" name="Rectangle 107"/>
              <p:cNvSpPr>
                <a:spLocks noChangeArrowheads="1"/>
              </p:cNvSpPr>
              <p:nvPr userDrawn="1"/>
            </p:nvSpPr>
            <p:spPr bwMode="auto">
              <a:xfrm>
                <a:off x="8998459" y="5797030"/>
                <a:ext cx="140955"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14" name="Rectangle 108"/>
              <p:cNvSpPr>
                <a:spLocks noChangeArrowheads="1"/>
              </p:cNvSpPr>
              <p:nvPr userDrawn="1"/>
            </p:nvSpPr>
            <p:spPr bwMode="auto">
              <a:xfrm>
                <a:off x="8570275" y="5555012"/>
                <a:ext cx="143614" cy="140955"/>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15" name="Rectangle 109"/>
              <p:cNvSpPr>
                <a:spLocks noChangeArrowheads="1"/>
              </p:cNvSpPr>
              <p:nvPr userDrawn="1"/>
            </p:nvSpPr>
            <p:spPr bwMode="auto">
              <a:xfrm>
                <a:off x="8838888" y="6017769"/>
                <a:ext cx="247336" cy="345738"/>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16" name="Rectangle 110"/>
              <p:cNvSpPr>
                <a:spLocks noChangeArrowheads="1"/>
              </p:cNvSpPr>
              <p:nvPr userDrawn="1"/>
            </p:nvSpPr>
            <p:spPr bwMode="auto">
              <a:xfrm>
                <a:off x="9211221" y="5797030"/>
                <a:ext cx="143614" cy="393609"/>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17" name="Rectangle 111"/>
              <p:cNvSpPr>
                <a:spLocks noChangeArrowheads="1"/>
              </p:cNvSpPr>
              <p:nvPr userDrawn="1"/>
            </p:nvSpPr>
            <p:spPr bwMode="auto">
              <a:xfrm>
                <a:off x="8570275" y="5797030"/>
                <a:ext cx="143614" cy="393609"/>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18" name="Freeform 112"/>
              <p:cNvSpPr>
                <a:spLocks/>
              </p:cNvSpPr>
              <p:nvPr userDrawn="1"/>
            </p:nvSpPr>
            <p:spPr bwMode="auto">
              <a:xfrm>
                <a:off x="8389428" y="5057683"/>
                <a:ext cx="1156892" cy="252655"/>
              </a:xfrm>
              <a:custGeom>
                <a:avLst/>
                <a:gdLst>
                  <a:gd name="T0" fmla="*/ 0 w 435"/>
                  <a:gd name="T1" fmla="*/ 95 h 95"/>
                  <a:gd name="T2" fmla="*/ 100 w 435"/>
                  <a:gd name="T3" fmla="*/ 0 h 95"/>
                  <a:gd name="T4" fmla="*/ 435 w 435"/>
                  <a:gd name="T5" fmla="*/ 0 h 95"/>
                  <a:gd name="T6" fmla="*/ 435 w 435"/>
                  <a:gd name="T7" fmla="*/ 95 h 95"/>
                  <a:gd name="T8" fmla="*/ 0 w 435"/>
                  <a:gd name="T9" fmla="*/ 95 h 95"/>
                </a:gdLst>
                <a:ahLst/>
                <a:cxnLst>
                  <a:cxn ang="0">
                    <a:pos x="T0" y="T1"/>
                  </a:cxn>
                  <a:cxn ang="0">
                    <a:pos x="T2" y="T3"/>
                  </a:cxn>
                  <a:cxn ang="0">
                    <a:pos x="T4" y="T5"/>
                  </a:cxn>
                  <a:cxn ang="0">
                    <a:pos x="T6" y="T7"/>
                  </a:cxn>
                  <a:cxn ang="0">
                    <a:pos x="T8" y="T9"/>
                  </a:cxn>
                </a:cxnLst>
                <a:rect l="0" t="0" r="r" b="b"/>
                <a:pathLst>
                  <a:path w="435" h="95">
                    <a:moveTo>
                      <a:pt x="0" y="95"/>
                    </a:moveTo>
                    <a:lnTo>
                      <a:pt x="100" y="0"/>
                    </a:lnTo>
                    <a:lnTo>
                      <a:pt x="435" y="0"/>
                    </a:lnTo>
                    <a:lnTo>
                      <a:pt x="435" y="95"/>
                    </a:lnTo>
                    <a:lnTo>
                      <a:pt x="0" y="95"/>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19" name="Freeform 113"/>
              <p:cNvSpPr>
                <a:spLocks/>
              </p:cNvSpPr>
              <p:nvPr userDrawn="1"/>
            </p:nvSpPr>
            <p:spPr bwMode="auto">
              <a:xfrm>
                <a:off x="8389428" y="5057683"/>
                <a:ext cx="1156892" cy="252655"/>
              </a:xfrm>
              <a:custGeom>
                <a:avLst/>
                <a:gdLst>
                  <a:gd name="T0" fmla="*/ 0 w 435"/>
                  <a:gd name="T1" fmla="*/ 95 h 95"/>
                  <a:gd name="T2" fmla="*/ 100 w 435"/>
                  <a:gd name="T3" fmla="*/ 0 h 95"/>
                  <a:gd name="T4" fmla="*/ 435 w 435"/>
                  <a:gd name="T5" fmla="*/ 0 h 95"/>
                  <a:gd name="T6" fmla="*/ 435 w 435"/>
                  <a:gd name="T7" fmla="*/ 95 h 95"/>
                  <a:gd name="T8" fmla="*/ 0 w 435"/>
                  <a:gd name="T9" fmla="*/ 95 h 95"/>
                </a:gdLst>
                <a:ahLst/>
                <a:cxnLst>
                  <a:cxn ang="0">
                    <a:pos x="T0" y="T1"/>
                  </a:cxn>
                  <a:cxn ang="0">
                    <a:pos x="T2" y="T3"/>
                  </a:cxn>
                  <a:cxn ang="0">
                    <a:pos x="T4" y="T5"/>
                  </a:cxn>
                  <a:cxn ang="0">
                    <a:pos x="T6" y="T7"/>
                  </a:cxn>
                  <a:cxn ang="0">
                    <a:pos x="T8" y="T9"/>
                  </a:cxn>
                </a:cxnLst>
                <a:rect l="0" t="0" r="r" b="b"/>
                <a:pathLst>
                  <a:path w="435" h="95">
                    <a:moveTo>
                      <a:pt x="0" y="95"/>
                    </a:moveTo>
                    <a:lnTo>
                      <a:pt x="100" y="0"/>
                    </a:lnTo>
                    <a:lnTo>
                      <a:pt x="435" y="0"/>
                    </a:lnTo>
                    <a:lnTo>
                      <a:pt x="435" y="95"/>
                    </a:lnTo>
                    <a:lnTo>
                      <a:pt x="0" y="95"/>
                    </a:ln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20" name="Freeform 114"/>
              <p:cNvSpPr>
                <a:spLocks/>
              </p:cNvSpPr>
              <p:nvPr userDrawn="1"/>
            </p:nvSpPr>
            <p:spPr bwMode="auto">
              <a:xfrm>
                <a:off x="9546320" y="5057683"/>
                <a:ext cx="563818" cy="252655"/>
              </a:xfrm>
              <a:custGeom>
                <a:avLst/>
                <a:gdLst>
                  <a:gd name="T0" fmla="*/ 0 w 212"/>
                  <a:gd name="T1" fmla="*/ 95 h 95"/>
                  <a:gd name="T2" fmla="*/ 0 w 212"/>
                  <a:gd name="T3" fmla="*/ 0 h 95"/>
                  <a:gd name="T4" fmla="*/ 111 w 212"/>
                  <a:gd name="T5" fmla="*/ 0 h 95"/>
                  <a:gd name="T6" fmla="*/ 212 w 212"/>
                  <a:gd name="T7" fmla="*/ 95 h 95"/>
                  <a:gd name="T8" fmla="*/ 0 w 212"/>
                  <a:gd name="T9" fmla="*/ 95 h 95"/>
                </a:gdLst>
                <a:ahLst/>
                <a:cxnLst>
                  <a:cxn ang="0">
                    <a:pos x="T0" y="T1"/>
                  </a:cxn>
                  <a:cxn ang="0">
                    <a:pos x="T2" y="T3"/>
                  </a:cxn>
                  <a:cxn ang="0">
                    <a:pos x="T4" y="T5"/>
                  </a:cxn>
                  <a:cxn ang="0">
                    <a:pos x="T6" y="T7"/>
                  </a:cxn>
                  <a:cxn ang="0">
                    <a:pos x="T8" y="T9"/>
                  </a:cxn>
                </a:cxnLst>
                <a:rect l="0" t="0" r="r" b="b"/>
                <a:pathLst>
                  <a:path w="212" h="95">
                    <a:moveTo>
                      <a:pt x="0" y="95"/>
                    </a:moveTo>
                    <a:lnTo>
                      <a:pt x="0" y="0"/>
                    </a:lnTo>
                    <a:lnTo>
                      <a:pt x="111" y="0"/>
                    </a:lnTo>
                    <a:lnTo>
                      <a:pt x="212" y="95"/>
                    </a:lnTo>
                    <a:lnTo>
                      <a:pt x="0" y="95"/>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21" name="Freeform 115"/>
              <p:cNvSpPr>
                <a:spLocks/>
              </p:cNvSpPr>
              <p:nvPr userDrawn="1"/>
            </p:nvSpPr>
            <p:spPr bwMode="auto">
              <a:xfrm>
                <a:off x="9546320" y="5057683"/>
                <a:ext cx="563818" cy="252655"/>
              </a:xfrm>
              <a:custGeom>
                <a:avLst/>
                <a:gdLst>
                  <a:gd name="T0" fmla="*/ 111 w 212"/>
                  <a:gd name="T1" fmla="*/ 0 h 95"/>
                  <a:gd name="T2" fmla="*/ 0 w 212"/>
                  <a:gd name="T3" fmla="*/ 0 h 95"/>
                  <a:gd name="T4" fmla="*/ 0 w 212"/>
                  <a:gd name="T5" fmla="*/ 95 h 95"/>
                  <a:gd name="T6" fmla="*/ 212 w 212"/>
                  <a:gd name="T7" fmla="*/ 95 h 95"/>
                  <a:gd name="T8" fmla="*/ 111 w 212"/>
                  <a:gd name="T9" fmla="*/ 0 h 95"/>
                </a:gdLst>
                <a:ahLst/>
                <a:cxnLst>
                  <a:cxn ang="0">
                    <a:pos x="T0" y="T1"/>
                  </a:cxn>
                  <a:cxn ang="0">
                    <a:pos x="T2" y="T3"/>
                  </a:cxn>
                  <a:cxn ang="0">
                    <a:pos x="T4" y="T5"/>
                  </a:cxn>
                  <a:cxn ang="0">
                    <a:pos x="T6" y="T7"/>
                  </a:cxn>
                  <a:cxn ang="0">
                    <a:pos x="T8" y="T9"/>
                  </a:cxn>
                </a:cxnLst>
                <a:rect l="0" t="0" r="r" b="b"/>
                <a:pathLst>
                  <a:path w="212" h="95">
                    <a:moveTo>
                      <a:pt x="111" y="0"/>
                    </a:moveTo>
                    <a:lnTo>
                      <a:pt x="0" y="0"/>
                    </a:lnTo>
                    <a:lnTo>
                      <a:pt x="0" y="95"/>
                    </a:lnTo>
                    <a:lnTo>
                      <a:pt x="212" y="95"/>
                    </a:lnTo>
                    <a:lnTo>
                      <a:pt x="111" y="0"/>
                    </a:lnTo>
                    <a:close/>
                  </a:path>
                </a:pathLst>
              </a:custGeom>
              <a:solidFill>
                <a:schemeClr val="accent2">
                  <a:lumMod val="75000"/>
                  <a:lumOff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grpSp>
        <p:grpSp>
          <p:nvGrpSpPr>
            <p:cNvPr id="149" name="Group 148"/>
            <p:cNvGrpSpPr/>
            <p:nvPr userDrawn="1"/>
          </p:nvGrpSpPr>
          <p:grpSpPr>
            <a:xfrm>
              <a:off x="8083127" y="641235"/>
              <a:ext cx="3968005" cy="3305784"/>
              <a:chOff x="8067627" y="1658816"/>
              <a:chExt cx="3968005" cy="3305784"/>
            </a:xfrm>
          </p:grpSpPr>
          <p:sp>
            <p:nvSpPr>
              <p:cNvPr id="122" name="Rectangle 116"/>
              <p:cNvSpPr>
                <a:spLocks noChangeArrowheads="1"/>
              </p:cNvSpPr>
              <p:nvPr userDrawn="1"/>
            </p:nvSpPr>
            <p:spPr bwMode="auto">
              <a:xfrm>
                <a:off x="8067627" y="4328974"/>
                <a:ext cx="305846" cy="635626"/>
              </a:xfrm>
              <a:prstGeom prst="rect">
                <a:avLst/>
              </a:prstGeom>
              <a:solidFill>
                <a:schemeClr val="accent1">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23" name="Rectangle 117"/>
              <p:cNvSpPr>
                <a:spLocks noChangeArrowheads="1"/>
              </p:cNvSpPr>
              <p:nvPr userDrawn="1"/>
            </p:nvSpPr>
            <p:spPr bwMode="auto">
              <a:xfrm>
                <a:off x="11474472" y="2182741"/>
                <a:ext cx="2660" cy="266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24" name="Freeform 118"/>
              <p:cNvSpPr>
                <a:spLocks/>
              </p:cNvSpPr>
              <p:nvPr userDrawn="1"/>
            </p:nvSpPr>
            <p:spPr bwMode="auto">
              <a:xfrm>
                <a:off x="8860164" y="2653477"/>
                <a:ext cx="2287188" cy="2029215"/>
              </a:xfrm>
              <a:custGeom>
                <a:avLst/>
                <a:gdLst>
                  <a:gd name="T0" fmla="*/ 162 w 590"/>
                  <a:gd name="T1" fmla="*/ 526 h 526"/>
                  <a:gd name="T2" fmla="*/ 0 w 590"/>
                  <a:gd name="T3" fmla="*/ 526 h 526"/>
                  <a:gd name="T4" fmla="*/ 0 w 590"/>
                  <a:gd name="T5" fmla="*/ 514 h 526"/>
                  <a:gd name="T6" fmla="*/ 162 w 590"/>
                  <a:gd name="T7" fmla="*/ 514 h 526"/>
                  <a:gd name="T8" fmla="*/ 241 w 590"/>
                  <a:gd name="T9" fmla="*/ 434 h 526"/>
                  <a:gd name="T10" fmla="*/ 241 w 590"/>
                  <a:gd name="T11" fmla="*/ 283 h 526"/>
                  <a:gd name="T12" fmla="*/ 333 w 590"/>
                  <a:gd name="T13" fmla="*/ 192 h 526"/>
                  <a:gd name="T14" fmla="*/ 499 w 590"/>
                  <a:gd name="T15" fmla="*/ 192 h 526"/>
                  <a:gd name="T16" fmla="*/ 578 w 590"/>
                  <a:gd name="T17" fmla="*/ 112 h 526"/>
                  <a:gd name="T18" fmla="*/ 578 w 590"/>
                  <a:gd name="T19" fmla="*/ 0 h 526"/>
                  <a:gd name="T20" fmla="*/ 590 w 590"/>
                  <a:gd name="T21" fmla="*/ 0 h 526"/>
                  <a:gd name="T22" fmla="*/ 590 w 590"/>
                  <a:gd name="T23" fmla="*/ 112 h 526"/>
                  <a:gd name="T24" fmla="*/ 499 w 590"/>
                  <a:gd name="T25" fmla="*/ 204 h 526"/>
                  <a:gd name="T26" fmla="*/ 333 w 590"/>
                  <a:gd name="T27" fmla="*/ 204 h 526"/>
                  <a:gd name="T28" fmla="*/ 253 w 590"/>
                  <a:gd name="T29" fmla="*/ 283 h 526"/>
                  <a:gd name="T30" fmla="*/ 253 w 590"/>
                  <a:gd name="T31" fmla="*/ 434 h 526"/>
                  <a:gd name="T32" fmla="*/ 162 w 590"/>
                  <a:gd name="T33" fmla="*/ 526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90" h="526">
                    <a:moveTo>
                      <a:pt x="162" y="526"/>
                    </a:moveTo>
                    <a:cubicBezTo>
                      <a:pt x="0" y="526"/>
                      <a:pt x="0" y="526"/>
                      <a:pt x="0" y="526"/>
                    </a:cubicBezTo>
                    <a:cubicBezTo>
                      <a:pt x="0" y="514"/>
                      <a:pt x="0" y="514"/>
                      <a:pt x="0" y="514"/>
                    </a:cubicBezTo>
                    <a:cubicBezTo>
                      <a:pt x="162" y="514"/>
                      <a:pt x="162" y="514"/>
                      <a:pt x="162" y="514"/>
                    </a:cubicBezTo>
                    <a:cubicBezTo>
                      <a:pt x="206" y="514"/>
                      <a:pt x="241" y="478"/>
                      <a:pt x="241" y="434"/>
                    </a:cubicBezTo>
                    <a:cubicBezTo>
                      <a:pt x="241" y="283"/>
                      <a:pt x="241" y="283"/>
                      <a:pt x="241" y="283"/>
                    </a:cubicBezTo>
                    <a:cubicBezTo>
                      <a:pt x="241" y="233"/>
                      <a:pt x="282" y="192"/>
                      <a:pt x="333" y="192"/>
                    </a:cubicBezTo>
                    <a:cubicBezTo>
                      <a:pt x="499" y="192"/>
                      <a:pt x="499" y="192"/>
                      <a:pt x="499" y="192"/>
                    </a:cubicBezTo>
                    <a:cubicBezTo>
                      <a:pt x="542" y="192"/>
                      <a:pt x="578" y="156"/>
                      <a:pt x="578" y="112"/>
                    </a:cubicBezTo>
                    <a:cubicBezTo>
                      <a:pt x="578" y="0"/>
                      <a:pt x="578" y="0"/>
                      <a:pt x="578" y="0"/>
                    </a:cubicBezTo>
                    <a:cubicBezTo>
                      <a:pt x="590" y="0"/>
                      <a:pt x="590" y="0"/>
                      <a:pt x="590" y="0"/>
                    </a:cubicBezTo>
                    <a:cubicBezTo>
                      <a:pt x="590" y="112"/>
                      <a:pt x="590" y="112"/>
                      <a:pt x="590" y="112"/>
                    </a:cubicBezTo>
                    <a:cubicBezTo>
                      <a:pt x="590" y="163"/>
                      <a:pt x="549" y="204"/>
                      <a:pt x="499" y="204"/>
                    </a:cubicBezTo>
                    <a:cubicBezTo>
                      <a:pt x="333" y="204"/>
                      <a:pt x="333" y="204"/>
                      <a:pt x="333" y="204"/>
                    </a:cubicBezTo>
                    <a:cubicBezTo>
                      <a:pt x="289" y="204"/>
                      <a:pt x="253" y="239"/>
                      <a:pt x="253" y="283"/>
                    </a:cubicBezTo>
                    <a:cubicBezTo>
                      <a:pt x="253" y="434"/>
                      <a:pt x="253" y="434"/>
                      <a:pt x="253" y="434"/>
                    </a:cubicBezTo>
                    <a:cubicBezTo>
                      <a:pt x="253" y="485"/>
                      <a:pt x="212" y="526"/>
                      <a:pt x="162" y="5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25" name="Freeform 119"/>
              <p:cNvSpPr>
                <a:spLocks/>
              </p:cNvSpPr>
              <p:nvPr userDrawn="1"/>
            </p:nvSpPr>
            <p:spPr bwMode="auto">
              <a:xfrm>
                <a:off x="10213859" y="1658816"/>
                <a:ext cx="1821773" cy="1021256"/>
              </a:xfrm>
              <a:custGeom>
                <a:avLst/>
                <a:gdLst>
                  <a:gd name="T0" fmla="*/ 194 w 470"/>
                  <a:gd name="T1" fmla="*/ 52 h 265"/>
                  <a:gd name="T2" fmla="*/ 283 w 470"/>
                  <a:gd name="T3" fmla="*/ 0 h 265"/>
                  <a:gd name="T4" fmla="*/ 386 w 470"/>
                  <a:gd name="T5" fmla="*/ 101 h 265"/>
                  <a:gd name="T6" fmla="*/ 387 w 470"/>
                  <a:gd name="T7" fmla="*/ 101 h 265"/>
                  <a:gd name="T8" fmla="*/ 470 w 470"/>
                  <a:gd name="T9" fmla="*/ 183 h 265"/>
                  <a:gd name="T10" fmla="*/ 387 w 470"/>
                  <a:gd name="T11" fmla="*/ 265 h 265"/>
                  <a:gd name="T12" fmla="*/ 66 w 470"/>
                  <a:gd name="T13" fmla="*/ 265 h 265"/>
                  <a:gd name="T14" fmla="*/ 0 w 470"/>
                  <a:gd name="T15" fmla="*/ 200 h 265"/>
                  <a:gd name="T16" fmla="*/ 64 w 470"/>
                  <a:gd name="T17" fmla="*/ 134 h 265"/>
                  <a:gd name="T18" fmla="*/ 63 w 470"/>
                  <a:gd name="T19" fmla="*/ 118 h 265"/>
                  <a:gd name="T20" fmla="*/ 145 w 470"/>
                  <a:gd name="T21" fmla="*/ 35 h 265"/>
                  <a:gd name="T22" fmla="*/ 194 w 470"/>
                  <a:gd name="T23" fmla="*/ 5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0" h="265">
                    <a:moveTo>
                      <a:pt x="194" y="52"/>
                    </a:moveTo>
                    <a:cubicBezTo>
                      <a:pt x="212" y="21"/>
                      <a:pt x="245" y="0"/>
                      <a:pt x="283" y="0"/>
                    </a:cubicBezTo>
                    <a:cubicBezTo>
                      <a:pt x="340" y="0"/>
                      <a:pt x="385" y="45"/>
                      <a:pt x="386" y="101"/>
                    </a:cubicBezTo>
                    <a:cubicBezTo>
                      <a:pt x="387" y="101"/>
                      <a:pt x="387" y="101"/>
                      <a:pt x="387" y="101"/>
                    </a:cubicBezTo>
                    <a:cubicBezTo>
                      <a:pt x="433" y="101"/>
                      <a:pt x="470" y="138"/>
                      <a:pt x="470" y="183"/>
                    </a:cubicBezTo>
                    <a:cubicBezTo>
                      <a:pt x="470" y="229"/>
                      <a:pt x="433" y="265"/>
                      <a:pt x="387" y="265"/>
                    </a:cubicBezTo>
                    <a:cubicBezTo>
                      <a:pt x="66" y="265"/>
                      <a:pt x="66" y="265"/>
                      <a:pt x="66" y="265"/>
                    </a:cubicBezTo>
                    <a:cubicBezTo>
                      <a:pt x="30" y="265"/>
                      <a:pt x="0" y="236"/>
                      <a:pt x="0" y="200"/>
                    </a:cubicBezTo>
                    <a:cubicBezTo>
                      <a:pt x="0" y="164"/>
                      <a:pt x="29" y="135"/>
                      <a:pt x="64" y="134"/>
                    </a:cubicBezTo>
                    <a:cubicBezTo>
                      <a:pt x="63" y="129"/>
                      <a:pt x="63" y="123"/>
                      <a:pt x="63" y="118"/>
                    </a:cubicBezTo>
                    <a:cubicBezTo>
                      <a:pt x="63" y="72"/>
                      <a:pt x="99" y="35"/>
                      <a:pt x="145" y="35"/>
                    </a:cubicBezTo>
                    <a:cubicBezTo>
                      <a:pt x="163" y="35"/>
                      <a:pt x="180" y="41"/>
                      <a:pt x="194" y="5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26" name="Freeform 120"/>
              <p:cNvSpPr>
                <a:spLocks/>
              </p:cNvSpPr>
              <p:nvPr userDrawn="1"/>
            </p:nvSpPr>
            <p:spPr bwMode="auto">
              <a:xfrm>
                <a:off x="10277688" y="2076360"/>
                <a:ext cx="1757944" cy="603712"/>
              </a:xfrm>
              <a:custGeom>
                <a:avLst/>
                <a:gdLst>
                  <a:gd name="T0" fmla="*/ 405 w 454"/>
                  <a:gd name="T1" fmla="*/ 0 h 157"/>
                  <a:gd name="T2" fmla="*/ 428 w 454"/>
                  <a:gd name="T3" fmla="*/ 57 h 157"/>
                  <a:gd name="T4" fmla="*/ 346 w 454"/>
                  <a:gd name="T5" fmla="*/ 139 h 157"/>
                  <a:gd name="T6" fmla="*/ 24 w 454"/>
                  <a:gd name="T7" fmla="*/ 139 h 157"/>
                  <a:gd name="T8" fmla="*/ 0 w 454"/>
                  <a:gd name="T9" fmla="*/ 135 h 157"/>
                  <a:gd name="T10" fmla="*/ 50 w 454"/>
                  <a:gd name="T11" fmla="*/ 157 h 157"/>
                  <a:gd name="T12" fmla="*/ 371 w 454"/>
                  <a:gd name="T13" fmla="*/ 157 h 157"/>
                  <a:gd name="T14" fmla="*/ 454 w 454"/>
                  <a:gd name="T15" fmla="*/ 75 h 157"/>
                  <a:gd name="T16" fmla="*/ 405 w 454"/>
                  <a:gd name="T17"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4" h="157">
                    <a:moveTo>
                      <a:pt x="405" y="0"/>
                    </a:moveTo>
                    <a:cubicBezTo>
                      <a:pt x="420" y="15"/>
                      <a:pt x="428" y="35"/>
                      <a:pt x="428" y="57"/>
                    </a:cubicBezTo>
                    <a:cubicBezTo>
                      <a:pt x="428" y="102"/>
                      <a:pt x="391" y="139"/>
                      <a:pt x="346" y="139"/>
                    </a:cubicBezTo>
                    <a:cubicBezTo>
                      <a:pt x="24" y="139"/>
                      <a:pt x="24" y="139"/>
                      <a:pt x="24" y="139"/>
                    </a:cubicBezTo>
                    <a:cubicBezTo>
                      <a:pt x="16" y="139"/>
                      <a:pt x="8" y="138"/>
                      <a:pt x="0" y="135"/>
                    </a:cubicBezTo>
                    <a:cubicBezTo>
                      <a:pt x="12" y="149"/>
                      <a:pt x="30" y="157"/>
                      <a:pt x="50" y="157"/>
                    </a:cubicBezTo>
                    <a:cubicBezTo>
                      <a:pt x="371" y="157"/>
                      <a:pt x="371" y="157"/>
                      <a:pt x="371" y="157"/>
                    </a:cubicBezTo>
                    <a:cubicBezTo>
                      <a:pt x="417" y="157"/>
                      <a:pt x="454" y="121"/>
                      <a:pt x="454" y="75"/>
                    </a:cubicBezTo>
                    <a:cubicBezTo>
                      <a:pt x="454" y="42"/>
                      <a:pt x="434" y="13"/>
                      <a:pt x="405"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27" name="Freeform 121"/>
              <p:cNvSpPr>
                <a:spLocks/>
              </p:cNvSpPr>
              <p:nvPr userDrawn="1"/>
            </p:nvSpPr>
            <p:spPr bwMode="auto">
              <a:xfrm>
                <a:off x="8219218" y="4560352"/>
                <a:ext cx="119679" cy="196804"/>
              </a:xfrm>
              <a:custGeom>
                <a:avLst/>
                <a:gdLst>
                  <a:gd name="T0" fmla="*/ 22 w 31"/>
                  <a:gd name="T1" fmla="*/ 0 h 51"/>
                  <a:gd name="T2" fmla="*/ 0 w 31"/>
                  <a:gd name="T3" fmla="*/ 0 h 51"/>
                  <a:gd name="T4" fmla="*/ 0 w 31"/>
                  <a:gd name="T5" fmla="*/ 51 h 51"/>
                  <a:gd name="T6" fmla="*/ 22 w 31"/>
                  <a:gd name="T7" fmla="*/ 51 h 51"/>
                  <a:gd name="T8" fmla="*/ 31 w 31"/>
                  <a:gd name="T9" fmla="*/ 43 h 51"/>
                  <a:gd name="T10" fmla="*/ 31 w 31"/>
                  <a:gd name="T11" fmla="*/ 9 h 51"/>
                  <a:gd name="T12" fmla="*/ 22 w 31"/>
                  <a:gd name="T13" fmla="*/ 0 h 51"/>
                </a:gdLst>
                <a:ahLst/>
                <a:cxnLst>
                  <a:cxn ang="0">
                    <a:pos x="T0" y="T1"/>
                  </a:cxn>
                  <a:cxn ang="0">
                    <a:pos x="T2" y="T3"/>
                  </a:cxn>
                  <a:cxn ang="0">
                    <a:pos x="T4" y="T5"/>
                  </a:cxn>
                  <a:cxn ang="0">
                    <a:pos x="T6" y="T7"/>
                  </a:cxn>
                  <a:cxn ang="0">
                    <a:pos x="T8" y="T9"/>
                  </a:cxn>
                  <a:cxn ang="0">
                    <a:pos x="T10" y="T11"/>
                  </a:cxn>
                  <a:cxn ang="0">
                    <a:pos x="T12" y="T13"/>
                  </a:cxn>
                </a:cxnLst>
                <a:rect l="0" t="0" r="r" b="b"/>
                <a:pathLst>
                  <a:path w="31" h="51">
                    <a:moveTo>
                      <a:pt x="22" y="0"/>
                    </a:moveTo>
                    <a:cubicBezTo>
                      <a:pt x="0" y="0"/>
                      <a:pt x="0" y="0"/>
                      <a:pt x="0" y="0"/>
                    </a:cubicBezTo>
                    <a:cubicBezTo>
                      <a:pt x="0" y="51"/>
                      <a:pt x="0" y="51"/>
                      <a:pt x="0" y="51"/>
                    </a:cubicBezTo>
                    <a:cubicBezTo>
                      <a:pt x="22" y="51"/>
                      <a:pt x="22" y="51"/>
                      <a:pt x="22" y="51"/>
                    </a:cubicBezTo>
                    <a:cubicBezTo>
                      <a:pt x="27" y="51"/>
                      <a:pt x="31" y="48"/>
                      <a:pt x="31" y="43"/>
                    </a:cubicBezTo>
                    <a:cubicBezTo>
                      <a:pt x="31" y="9"/>
                      <a:pt x="31" y="9"/>
                      <a:pt x="31" y="9"/>
                    </a:cubicBezTo>
                    <a:cubicBezTo>
                      <a:pt x="31" y="4"/>
                      <a:pt x="27" y="0"/>
                      <a:pt x="2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28" name="Freeform 122"/>
              <p:cNvSpPr>
                <a:spLocks/>
              </p:cNvSpPr>
              <p:nvPr userDrawn="1"/>
            </p:nvSpPr>
            <p:spPr bwMode="auto">
              <a:xfrm>
                <a:off x="8860164" y="4597585"/>
                <a:ext cx="101062" cy="119679"/>
              </a:xfrm>
              <a:custGeom>
                <a:avLst/>
                <a:gdLst>
                  <a:gd name="T0" fmla="*/ 11 w 26"/>
                  <a:gd name="T1" fmla="*/ 31 h 31"/>
                  <a:gd name="T2" fmla="*/ 26 w 26"/>
                  <a:gd name="T3" fmla="*/ 16 h 31"/>
                  <a:gd name="T4" fmla="*/ 11 w 26"/>
                  <a:gd name="T5" fmla="*/ 0 h 31"/>
                  <a:gd name="T6" fmla="*/ 0 w 26"/>
                  <a:gd name="T7" fmla="*/ 0 h 31"/>
                  <a:gd name="T8" fmla="*/ 0 w 26"/>
                  <a:gd name="T9" fmla="*/ 31 h 31"/>
                  <a:gd name="T10" fmla="*/ 11 w 26"/>
                  <a:gd name="T11" fmla="*/ 31 h 31"/>
                </a:gdLst>
                <a:ahLst/>
                <a:cxnLst>
                  <a:cxn ang="0">
                    <a:pos x="T0" y="T1"/>
                  </a:cxn>
                  <a:cxn ang="0">
                    <a:pos x="T2" y="T3"/>
                  </a:cxn>
                  <a:cxn ang="0">
                    <a:pos x="T4" y="T5"/>
                  </a:cxn>
                  <a:cxn ang="0">
                    <a:pos x="T6" y="T7"/>
                  </a:cxn>
                  <a:cxn ang="0">
                    <a:pos x="T8" y="T9"/>
                  </a:cxn>
                  <a:cxn ang="0">
                    <a:pos x="T10" y="T11"/>
                  </a:cxn>
                </a:cxnLst>
                <a:rect l="0" t="0" r="r" b="b"/>
                <a:pathLst>
                  <a:path w="26" h="31">
                    <a:moveTo>
                      <a:pt x="11" y="31"/>
                    </a:moveTo>
                    <a:cubicBezTo>
                      <a:pt x="19" y="31"/>
                      <a:pt x="26" y="24"/>
                      <a:pt x="26" y="16"/>
                    </a:cubicBezTo>
                    <a:cubicBezTo>
                      <a:pt x="26" y="7"/>
                      <a:pt x="19" y="0"/>
                      <a:pt x="11" y="0"/>
                    </a:cubicBezTo>
                    <a:cubicBezTo>
                      <a:pt x="0" y="0"/>
                      <a:pt x="0" y="0"/>
                      <a:pt x="0" y="0"/>
                    </a:cubicBezTo>
                    <a:cubicBezTo>
                      <a:pt x="0" y="31"/>
                      <a:pt x="0" y="31"/>
                      <a:pt x="0" y="31"/>
                    </a:cubicBezTo>
                    <a:lnTo>
                      <a:pt x="11" y="31"/>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29" name="Freeform 123"/>
              <p:cNvSpPr>
                <a:spLocks/>
              </p:cNvSpPr>
              <p:nvPr userDrawn="1"/>
            </p:nvSpPr>
            <p:spPr bwMode="auto">
              <a:xfrm>
                <a:off x="8267090" y="4509822"/>
                <a:ext cx="598393" cy="295208"/>
              </a:xfrm>
              <a:custGeom>
                <a:avLst/>
                <a:gdLst>
                  <a:gd name="T0" fmla="*/ 154 w 154"/>
                  <a:gd name="T1" fmla="*/ 23 h 77"/>
                  <a:gd name="T2" fmla="*/ 121 w 154"/>
                  <a:gd name="T3" fmla="*/ 4 h 77"/>
                  <a:gd name="T4" fmla="*/ 105 w 154"/>
                  <a:gd name="T5" fmla="*/ 0 h 77"/>
                  <a:gd name="T6" fmla="*/ 8 w 154"/>
                  <a:gd name="T7" fmla="*/ 0 h 77"/>
                  <a:gd name="T8" fmla="*/ 0 w 154"/>
                  <a:gd name="T9" fmla="*/ 9 h 77"/>
                  <a:gd name="T10" fmla="*/ 0 w 154"/>
                  <a:gd name="T11" fmla="*/ 68 h 77"/>
                  <a:gd name="T12" fmla="*/ 8 w 154"/>
                  <a:gd name="T13" fmla="*/ 77 h 77"/>
                  <a:gd name="T14" fmla="*/ 105 w 154"/>
                  <a:gd name="T15" fmla="*/ 77 h 77"/>
                  <a:gd name="T16" fmla="*/ 121 w 154"/>
                  <a:gd name="T17" fmla="*/ 73 h 77"/>
                  <a:gd name="T18" fmla="*/ 154 w 154"/>
                  <a:gd name="T19" fmla="*/ 54 h 77"/>
                  <a:gd name="T20" fmla="*/ 154 w 154"/>
                  <a:gd name="T21" fmla="*/ 23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4" h="77">
                    <a:moveTo>
                      <a:pt x="154" y="23"/>
                    </a:moveTo>
                    <a:cubicBezTo>
                      <a:pt x="121" y="4"/>
                      <a:pt x="121" y="4"/>
                      <a:pt x="121" y="4"/>
                    </a:cubicBezTo>
                    <a:cubicBezTo>
                      <a:pt x="117" y="2"/>
                      <a:pt x="110" y="0"/>
                      <a:pt x="105" y="0"/>
                    </a:cubicBezTo>
                    <a:cubicBezTo>
                      <a:pt x="8" y="0"/>
                      <a:pt x="8" y="0"/>
                      <a:pt x="8" y="0"/>
                    </a:cubicBezTo>
                    <a:cubicBezTo>
                      <a:pt x="4" y="0"/>
                      <a:pt x="0" y="4"/>
                      <a:pt x="0" y="9"/>
                    </a:cubicBezTo>
                    <a:cubicBezTo>
                      <a:pt x="0" y="68"/>
                      <a:pt x="0" y="68"/>
                      <a:pt x="0" y="68"/>
                    </a:cubicBezTo>
                    <a:cubicBezTo>
                      <a:pt x="0" y="73"/>
                      <a:pt x="4" y="77"/>
                      <a:pt x="8" y="77"/>
                    </a:cubicBezTo>
                    <a:cubicBezTo>
                      <a:pt x="105" y="77"/>
                      <a:pt x="105" y="77"/>
                      <a:pt x="105" y="77"/>
                    </a:cubicBezTo>
                    <a:cubicBezTo>
                      <a:pt x="110" y="77"/>
                      <a:pt x="117" y="75"/>
                      <a:pt x="121" y="73"/>
                    </a:cubicBezTo>
                    <a:cubicBezTo>
                      <a:pt x="154" y="54"/>
                      <a:pt x="154" y="54"/>
                      <a:pt x="154" y="54"/>
                    </a:cubicBezTo>
                    <a:lnTo>
                      <a:pt x="154" y="23"/>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30" name="Freeform 124"/>
              <p:cNvSpPr>
                <a:spLocks/>
              </p:cNvSpPr>
              <p:nvPr userDrawn="1"/>
            </p:nvSpPr>
            <p:spPr bwMode="auto">
              <a:xfrm>
                <a:off x="8267090" y="4512480"/>
                <a:ext cx="598393" cy="292547"/>
              </a:xfrm>
              <a:custGeom>
                <a:avLst/>
                <a:gdLst>
                  <a:gd name="T0" fmla="*/ 5 w 154"/>
                  <a:gd name="T1" fmla="*/ 0 h 76"/>
                  <a:gd name="T2" fmla="*/ 5 w 154"/>
                  <a:gd name="T3" fmla="*/ 59 h 76"/>
                  <a:gd name="T4" fmla="*/ 13 w 154"/>
                  <a:gd name="T5" fmla="*/ 67 h 76"/>
                  <a:gd name="T6" fmla="*/ 110 w 154"/>
                  <a:gd name="T7" fmla="*/ 67 h 76"/>
                  <a:gd name="T8" fmla="*/ 126 w 154"/>
                  <a:gd name="T9" fmla="*/ 64 h 76"/>
                  <a:gd name="T10" fmla="*/ 154 w 154"/>
                  <a:gd name="T11" fmla="*/ 47 h 76"/>
                  <a:gd name="T12" fmla="*/ 154 w 154"/>
                  <a:gd name="T13" fmla="*/ 53 h 76"/>
                  <a:gd name="T14" fmla="*/ 121 w 154"/>
                  <a:gd name="T15" fmla="*/ 72 h 76"/>
                  <a:gd name="T16" fmla="*/ 105 w 154"/>
                  <a:gd name="T17" fmla="*/ 76 h 76"/>
                  <a:gd name="T18" fmla="*/ 8 w 154"/>
                  <a:gd name="T19" fmla="*/ 76 h 76"/>
                  <a:gd name="T20" fmla="*/ 0 w 154"/>
                  <a:gd name="T21" fmla="*/ 67 h 76"/>
                  <a:gd name="T22" fmla="*/ 0 w 154"/>
                  <a:gd name="T23" fmla="*/ 8 h 76"/>
                  <a:gd name="T24" fmla="*/ 5 w 154"/>
                  <a:gd name="T25"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4" h="76">
                    <a:moveTo>
                      <a:pt x="5" y="0"/>
                    </a:moveTo>
                    <a:cubicBezTo>
                      <a:pt x="5" y="59"/>
                      <a:pt x="5" y="59"/>
                      <a:pt x="5" y="59"/>
                    </a:cubicBezTo>
                    <a:cubicBezTo>
                      <a:pt x="5" y="64"/>
                      <a:pt x="9" y="67"/>
                      <a:pt x="13" y="67"/>
                    </a:cubicBezTo>
                    <a:cubicBezTo>
                      <a:pt x="110" y="67"/>
                      <a:pt x="110" y="67"/>
                      <a:pt x="110" y="67"/>
                    </a:cubicBezTo>
                    <a:cubicBezTo>
                      <a:pt x="115" y="67"/>
                      <a:pt x="122" y="66"/>
                      <a:pt x="126" y="64"/>
                    </a:cubicBezTo>
                    <a:cubicBezTo>
                      <a:pt x="154" y="47"/>
                      <a:pt x="154" y="47"/>
                      <a:pt x="154" y="47"/>
                    </a:cubicBezTo>
                    <a:cubicBezTo>
                      <a:pt x="154" y="53"/>
                      <a:pt x="154" y="53"/>
                      <a:pt x="154" y="53"/>
                    </a:cubicBezTo>
                    <a:cubicBezTo>
                      <a:pt x="121" y="72"/>
                      <a:pt x="121" y="72"/>
                      <a:pt x="121" y="72"/>
                    </a:cubicBezTo>
                    <a:cubicBezTo>
                      <a:pt x="117" y="74"/>
                      <a:pt x="110" y="76"/>
                      <a:pt x="105" y="76"/>
                    </a:cubicBezTo>
                    <a:cubicBezTo>
                      <a:pt x="8" y="76"/>
                      <a:pt x="8" y="76"/>
                      <a:pt x="8" y="76"/>
                    </a:cubicBezTo>
                    <a:cubicBezTo>
                      <a:pt x="4" y="76"/>
                      <a:pt x="0" y="72"/>
                      <a:pt x="0" y="67"/>
                    </a:cubicBezTo>
                    <a:cubicBezTo>
                      <a:pt x="0" y="8"/>
                      <a:pt x="0" y="8"/>
                      <a:pt x="0" y="8"/>
                    </a:cubicBezTo>
                    <a:cubicBezTo>
                      <a:pt x="0" y="5"/>
                      <a:pt x="2" y="2"/>
                      <a:pt x="5" y="0"/>
                    </a:cubicBezTo>
                    <a:close/>
                  </a:path>
                </a:pathLst>
              </a:custGeom>
              <a:solidFill>
                <a:srgbClr val="C86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31" name="Rectangle 125"/>
              <p:cNvSpPr>
                <a:spLocks noChangeArrowheads="1"/>
              </p:cNvSpPr>
              <p:nvPr userDrawn="1"/>
            </p:nvSpPr>
            <p:spPr bwMode="auto">
              <a:xfrm>
                <a:off x="8219218" y="4706626"/>
                <a:ext cx="47871" cy="5053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32" name="Freeform 126"/>
              <p:cNvSpPr>
                <a:spLocks/>
              </p:cNvSpPr>
              <p:nvPr userDrawn="1"/>
            </p:nvSpPr>
            <p:spPr bwMode="auto">
              <a:xfrm>
                <a:off x="8860164" y="4648117"/>
                <a:ext cx="101062" cy="69148"/>
              </a:xfrm>
              <a:custGeom>
                <a:avLst/>
                <a:gdLst>
                  <a:gd name="T0" fmla="*/ 26 w 26"/>
                  <a:gd name="T1" fmla="*/ 0 h 18"/>
                  <a:gd name="T2" fmla="*/ 26 w 26"/>
                  <a:gd name="T3" fmla="*/ 3 h 18"/>
                  <a:gd name="T4" fmla="*/ 11 w 26"/>
                  <a:gd name="T5" fmla="*/ 18 h 18"/>
                  <a:gd name="T6" fmla="*/ 0 w 26"/>
                  <a:gd name="T7" fmla="*/ 18 h 18"/>
                  <a:gd name="T8" fmla="*/ 0 w 26"/>
                  <a:gd name="T9" fmla="*/ 13 h 18"/>
                  <a:gd name="T10" fmla="*/ 11 w 26"/>
                  <a:gd name="T11" fmla="*/ 13 h 18"/>
                  <a:gd name="T12" fmla="*/ 26 w 26"/>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26" h="18">
                    <a:moveTo>
                      <a:pt x="26" y="0"/>
                    </a:moveTo>
                    <a:cubicBezTo>
                      <a:pt x="26" y="1"/>
                      <a:pt x="26" y="2"/>
                      <a:pt x="26" y="3"/>
                    </a:cubicBezTo>
                    <a:cubicBezTo>
                      <a:pt x="26" y="11"/>
                      <a:pt x="19" y="18"/>
                      <a:pt x="11" y="18"/>
                    </a:cubicBezTo>
                    <a:cubicBezTo>
                      <a:pt x="0" y="18"/>
                      <a:pt x="0" y="18"/>
                      <a:pt x="0" y="18"/>
                    </a:cubicBezTo>
                    <a:cubicBezTo>
                      <a:pt x="0" y="13"/>
                      <a:pt x="0" y="13"/>
                      <a:pt x="0" y="13"/>
                    </a:cubicBezTo>
                    <a:cubicBezTo>
                      <a:pt x="11" y="13"/>
                      <a:pt x="11" y="13"/>
                      <a:pt x="11" y="13"/>
                    </a:cubicBezTo>
                    <a:cubicBezTo>
                      <a:pt x="19" y="13"/>
                      <a:pt x="25" y="7"/>
                      <a:pt x="26" y="0"/>
                    </a:cubicBez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grpSp>
        <p:sp>
          <p:nvSpPr>
            <p:cNvPr id="133" name="Freeform 127"/>
            <p:cNvSpPr>
              <a:spLocks/>
            </p:cNvSpPr>
            <p:nvPr userDrawn="1"/>
          </p:nvSpPr>
          <p:spPr bwMode="auto">
            <a:xfrm>
              <a:off x="6112878" y="5935325"/>
              <a:ext cx="93084" cy="215422"/>
            </a:xfrm>
            <a:custGeom>
              <a:avLst/>
              <a:gdLst>
                <a:gd name="T0" fmla="*/ 35 w 35"/>
                <a:gd name="T1" fmla="*/ 0 h 81"/>
                <a:gd name="T2" fmla="*/ 31 w 35"/>
                <a:gd name="T3" fmla="*/ 0 h 81"/>
                <a:gd name="T4" fmla="*/ 0 w 35"/>
                <a:gd name="T5" fmla="*/ 55 h 81"/>
                <a:gd name="T6" fmla="*/ 0 w 35"/>
                <a:gd name="T7" fmla="*/ 81 h 81"/>
                <a:gd name="T8" fmla="*/ 35 w 35"/>
                <a:gd name="T9" fmla="*/ 81 h 81"/>
                <a:gd name="T10" fmla="*/ 35 w 35"/>
                <a:gd name="T11" fmla="*/ 0 h 81"/>
              </a:gdLst>
              <a:ahLst/>
              <a:cxnLst>
                <a:cxn ang="0">
                  <a:pos x="T0" y="T1"/>
                </a:cxn>
                <a:cxn ang="0">
                  <a:pos x="T2" y="T3"/>
                </a:cxn>
                <a:cxn ang="0">
                  <a:pos x="T4" y="T5"/>
                </a:cxn>
                <a:cxn ang="0">
                  <a:pos x="T6" y="T7"/>
                </a:cxn>
                <a:cxn ang="0">
                  <a:pos x="T8" y="T9"/>
                </a:cxn>
                <a:cxn ang="0">
                  <a:pos x="T10" y="T11"/>
                </a:cxn>
              </a:cxnLst>
              <a:rect l="0" t="0" r="r" b="b"/>
              <a:pathLst>
                <a:path w="35" h="81">
                  <a:moveTo>
                    <a:pt x="35" y="0"/>
                  </a:moveTo>
                  <a:lnTo>
                    <a:pt x="31" y="0"/>
                  </a:lnTo>
                  <a:lnTo>
                    <a:pt x="0" y="55"/>
                  </a:lnTo>
                  <a:lnTo>
                    <a:pt x="0" y="81"/>
                  </a:lnTo>
                  <a:lnTo>
                    <a:pt x="35" y="81"/>
                  </a:lnTo>
                  <a:lnTo>
                    <a:pt x="35" y="0"/>
                  </a:lnTo>
                  <a:close/>
                </a:path>
              </a:pathLst>
            </a:custGeom>
            <a:solidFill>
              <a:srgbClr val="398A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34" name="Freeform 128"/>
            <p:cNvSpPr>
              <a:spLocks/>
            </p:cNvSpPr>
            <p:nvPr userDrawn="1"/>
          </p:nvSpPr>
          <p:spPr bwMode="auto">
            <a:xfrm>
              <a:off x="6112878" y="5935325"/>
              <a:ext cx="93084" cy="215422"/>
            </a:xfrm>
            <a:custGeom>
              <a:avLst/>
              <a:gdLst>
                <a:gd name="T0" fmla="*/ 35 w 35"/>
                <a:gd name="T1" fmla="*/ 0 h 81"/>
                <a:gd name="T2" fmla="*/ 31 w 35"/>
                <a:gd name="T3" fmla="*/ 0 h 81"/>
                <a:gd name="T4" fmla="*/ 0 w 35"/>
                <a:gd name="T5" fmla="*/ 55 h 81"/>
                <a:gd name="T6" fmla="*/ 0 w 35"/>
                <a:gd name="T7" fmla="*/ 81 h 81"/>
                <a:gd name="T8" fmla="*/ 35 w 35"/>
                <a:gd name="T9" fmla="*/ 81 h 81"/>
                <a:gd name="T10" fmla="*/ 35 w 35"/>
                <a:gd name="T11" fmla="*/ 0 h 81"/>
              </a:gdLst>
              <a:ahLst/>
              <a:cxnLst>
                <a:cxn ang="0">
                  <a:pos x="T0" y="T1"/>
                </a:cxn>
                <a:cxn ang="0">
                  <a:pos x="T2" y="T3"/>
                </a:cxn>
                <a:cxn ang="0">
                  <a:pos x="T4" y="T5"/>
                </a:cxn>
                <a:cxn ang="0">
                  <a:pos x="T6" y="T7"/>
                </a:cxn>
                <a:cxn ang="0">
                  <a:pos x="T8" y="T9"/>
                </a:cxn>
                <a:cxn ang="0">
                  <a:pos x="T10" y="T11"/>
                </a:cxn>
              </a:cxnLst>
              <a:rect l="0" t="0" r="r" b="b"/>
              <a:pathLst>
                <a:path w="35" h="81">
                  <a:moveTo>
                    <a:pt x="35" y="0"/>
                  </a:moveTo>
                  <a:lnTo>
                    <a:pt x="31" y="0"/>
                  </a:lnTo>
                  <a:lnTo>
                    <a:pt x="0" y="55"/>
                  </a:lnTo>
                  <a:lnTo>
                    <a:pt x="0" y="81"/>
                  </a:lnTo>
                  <a:lnTo>
                    <a:pt x="35" y="81"/>
                  </a:lnTo>
                  <a:lnTo>
                    <a:pt x="3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35" name="Freeform 129"/>
            <p:cNvSpPr>
              <a:spLocks/>
            </p:cNvSpPr>
            <p:nvPr userDrawn="1"/>
          </p:nvSpPr>
          <p:spPr bwMode="auto">
            <a:xfrm>
              <a:off x="5479912" y="6081597"/>
              <a:ext cx="632966" cy="69148"/>
            </a:xfrm>
            <a:custGeom>
              <a:avLst/>
              <a:gdLst>
                <a:gd name="T0" fmla="*/ 238 w 238"/>
                <a:gd name="T1" fmla="*/ 0 h 26"/>
                <a:gd name="T2" fmla="*/ 237 w 238"/>
                <a:gd name="T3" fmla="*/ 0 h 26"/>
                <a:gd name="T4" fmla="*/ 209 w 238"/>
                <a:gd name="T5" fmla="*/ 0 h 26"/>
                <a:gd name="T6" fmla="*/ 168 w 238"/>
                <a:gd name="T7" fmla="*/ 0 h 26"/>
                <a:gd name="T8" fmla="*/ 139 w 238"/>
                <a:gd name="T9" fmla="*/ 0 h 26"/>
                <a:gd name="T10" fmla="*/ 98 w 238"/>
                <a:gd name="T11" fmla="*/ 0 h 26"/>
                <a:gd name="T12" fmla="*/ 70 w 238"/>
                <a:gd name="T13" fmla="*/ 0 h 26"/>
                <a:gd name="T14" fmla="*/ 30 w 238"/>
                <a:gd name="T15" fmla="*/ 0 h 26"/>
                <a:gd name="T16" fmla="*/ 0 w 238"/>
                <a:gd name="T17" fmla="*/ 0 h 26"/>
                <a:gd name="T18" fmla="*/ 30 w 238"/>
                <a:gd name="T19" fmla="*/ 0 h 26"/>
                <a:gd name="T20" fmla="*/ 30 w 238"/>
                <a:gd name="T21" fmla="*/ 26 h 26"/>
                <a:gd name="T22" fmla="*/ 70 w 238"/>
                <a:gd name="T23" fmla="*/ 26 h 26"/>
                <a:gd name="T24" fmla="*/ 70 w 238"/>
                <a:gd name="T25" fmla="*/ 0 h 26"/>
                <a:gd name="T26" fmla="*/ 98 w 238"/>
                <a:gd name="T27" fmla="*/ 0 h 26"/>
                <a:gd name="T28" fmla="*/ 98 w 238"/>
                <a:gd name="T29" fmla="*/ 26 h 26"/>
                <a:gd name="T30" fmla="*/ 139 w 238"/>
                <a:gd name="T31" fmla="*/ 26 h 26"/>
                <a:gd name="T32" fmla="*/ 139 w 238"/>
                <a:gd name="T33" fmla="*/ 0 h 26"/>
                <a:gd name="T34" fmla="*/ 168 w 238"/>
                <a:gd name="T35" fmla="*/ 0 h 26"/>
                <a:gd name="T36" fmla="*/ 168 w 238"/>
                <a:gd name="T37" fmla="*/ 26 h 26"/>
                <a:gd name="T38" fmla="*/ 209 w 238"/>
                <a:gd name="T39" fmla="*/ 26 h 26"/>
                <a:gd name="T40" fmla="*/ 209 w 238"/>
                <a:gd name="T41" fmla="*/ 0 h 26"/>
                <a:gd name="T42" fmla="*/ 238 w 238"/>
                <a:gd name="T43" fmla="*/ 0 h 26"/>
                <a:gd name="T44" fmla="*/ 238 w 238"/>
                <a:gd name="T45" fmla="*/ 26 h 26"/>
                <a:gd name="T46" fmla="*/ 238 w 238"/>
                <a:gd name="T4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38" h="26">
                  <a:moveTo>
                    <a:pt x="238" y="0"/>
                  </a:moveTo>
                  <a:lnTo>
                    <a:pt x="237" y="0"/>
                  </a:lnTo>
                  <a:lnTo>
                    <a:pt x="209" y="0"/>
                  </a:lnTo>
                  <a:lnTo>
                    <a:pt x="168" y="0"/>
                  </a:lnTo>
                  <a:lnTo>
                    <a:pt x="139" y="0"/>
                  </a:lnTo>
                  <a:lnTo>
                    <a:pt x="98" y="0"/>
                  </a:lnTo>
                  <a:lnTo>
                    <a:pt x="70" y="0"/>
                  </a:lnTo>
                  <a:lnTo>
                    <a:pt x="30" y="0"/>
                  </a:lnTo>
                  <a:lnTo>
                    <a:pt x="0" y="0"/>
                  </a:lnTo>
                  <a:lnTo>
                    <a:pt x="30" y="0"/>
                  </a:lnTo>
                  <a:lnTo>
                    <a:pt x="30" y="26"/>
                  </a:lnTo>
                  <a:lnTo>
                    <a:pt x="70" y="26"/>
                  </a:lnTo>
                  <a:lnTo>
                    <a:pt x="70" y="0"/>
                  </a:lnTo>
                  <a:lnTo>
                    <a:pt x="98" y="0"/>
                  </a:lnTo>
                  <a:lnTo>
                    <a:pt x="98" y="26"/>
                  </a:lnTo>
                  <a:lnTo>
                    <a:pt x="139" y="26"/>
                  </a:lnTo>
                  <a:lnTo>
                    <a:pt x="139" y="0"/>
                  </a:lnTo>
                  <a:lnTo>
                    <a:pt x="168" y="0"/>
                  </a:lnTo>
                  <a:lnTo>
                    <a:pt x="168" y="26"/>
                  </a:lnTo>
                  <a:lnTo>
                    <a:pt x="209" y="26"/>
                  </a:lnTo>
                  <a:lnTo>
                    <a:pt x="209" y="0"/>
                  </a:lnTo>
                  <a:lnTo>
                    <a:pt x="238" y="0"/>
                  </a:lnTo>
                  <a:lnTo>
                    <a:pt x="238" y="26"/>
                  </a:lnTo>
                  <a:lnTo>
                    <a:pt x="238" y="0"/>
                  </a:lnTo>
                  <a:close/>
                </a:path>
              </a:pathLst>
            </a:custGeom>
            <a:solidFill>
              <a:srgbClr val="398A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36" name="Freeform 130"/>
            <p:cNvSpPr>
              <a:spLocks/>
            </p:cNvSpPr>
            <p:nvPr userDrawn="1"/>
          </p:nvSpPr>
          <p:spPr bwMode="auto">
            <a:xfrm>
              <a:off x="5479912" y="6081597"/>
              <a:ext cx="632966" cy="69148"/>
            </a:xfrm>
            <a:custGeom>
              <a:avLst/>
              <a:gdLst>
                <a:gd name="T0" fmla="*/ 238 w 238"/>
                <a:gd name="T1" fmla="*/ 0 h 26"/>
                <a:gd name="T2" fmla="*/ 237 w 238"/>
                <a:gd name="T3" fmla="*/ 0 h 26"/>
                <a:gd name="T4" fmla="*/ 209 w 238"/>
                <a:gd name="T5" fmla="*/ 0 h 26"/>
                <a:gd name="T6" fmla="*/ 168 w 238"/>
                <a:gd name="T7" fmla="*/ 0 h 26"/>
                <a:gd name="T8" fmla="*/ 139 w 238"/>
                <a:gd name="T9" fmla="*/ 0 h 26"/>
                <a:gd name="T10" fmla="*/ 98 w 238"/>
                <a:gd name="T11" fmla="*/ 0 h 26"/>
                <a:gd name="T12" fmla="*/ 70 w 238"/>
                <a:gd name="T13" fmla="*/ 0 h 26"/>
                <a:gd name="T14" fmla="*/ 30 w 238"/>
                <a:gd name="T15" fmla="*/ 0 h 26"/>
                <a:gd name="T16" fmla="*/ 0 w 238"/>
                <a:gd name="T17" fmla="*/ 0 h 26"/>
                <a:gd name="T18" fmla="*/ 30 w 238"/>
                <a:gd name="T19" fmla="*/ 0 h 26"/>
                <a:gd name="T20" fmla="*/ 30 w 238"/>
                <a:gd name="T21" fmla="*/ 26 h 26"/>
                <a:gd name="T22" fmla="*/ 70 w 238"/>
                <a:gd name="T23" fmla="*/ 26 h 26"/>
                <a:gd name="T24" fmla="*/ 70 w 238"/>
                <a:gd name="T25" fmla="*/ 0 h 26"/>
                <a:gd name="T26" fmla="*/ 98 w 238"/>
                <a:gd name="T27" fmla="*/ 0 h 26"/>
                <a:gd name="T28" fmla="*/ 98 w 238"/>
                <a:gd name="T29" fmla="*/ 26 h 26"/>
                <a:gd name="T30" fmla="*/ 139 w 238"/>
                <a:gd name="T31" fmla="*/ 26 h 26"/>
                <a:gd name="T32" fmla="*/ 139 w 238"/>
                <a:gd name="T33" fmla="*/ 0 h 26"/>
                <a:gd name="T34" fmla="*/ 168 w 238"/>
                <a:gd name="T35" fmla="*/ 0 h 26"/>
                <a:gd name="T36" fmla="*/ 168 w 238"/>
                <a:gd name="T37" fmla="*/ 26 h 26"/>
                <a:gd name="T38" fmla="*/ 209 w 238"/>
                <a:gd name="T39" fmla="*/ 26 h 26"/>
                <a:gd name="T40" fmla="*/ 209 w 238"/>
                <a:gd name="T41" fmla="*/ 0 h 26"/>
                <a:gd name="T42" fmla="*/ 238 w 238"/>
                <a:gd name="T43" fmla="*/ 0 h 26"/>
                <a:gd name="T44" fmla="*/ 238 w 238"/>
                <a:gd name="T45" fmla="*/ 26 h 26"/>
                <a:gd name="T46" fmla="*/ 238 w 238"/>
                <a:gd name="T4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38" h="26">
                  <a:moveTo>
                    <a:pt x="238" y="0"/>
                  </a:moveTo>
                  <a:lnTo>
                    <a:pt x="237" y="0"/>
                  </a:lnTo>
                  <a:lnTo>
                    <a:pt x="209" y="0"/>
                  </a:lnTo>
                  <a:lnTo>
                    <a:pt x="168" y="0"/>
                  </a:lnTo>
                  <a:lnTo>
                    <a:pt x="139" y="0"/>
                  </a:lnTo>
                  <a:lnTo>
                    <a:pt x="98" y="0"/>
                  </a:lnTo>
                  <a:lnTo>
                    <a:pt x="70" y="0"/>
                  </a:lnTo>
                  <a:lnTo>
                    <a:pt x="30" y="0"/>
                  </a:lnTo>
                  <a:lnTo>
                    <a:pt x="0" y="0"/>
                  </a:lnTo>
                  <a:lnTo>
                    <a:pt x="30" y="0"/>
                  </a:lnTo>
                  <a:lnTo>
                    <a:pt x="30" y="26"/>
                  </a:lnTo>
                  <a:lnTo>
                    <a:pt x="70" y="26"/>
                  </a:lnTo>
                  <a:lnTo>
                    <a:pt x="70" y="0"/>
                  </a:lnTo>
                  <a:lnTo>
                    <a:pt x="98" y="0"/>
                  </a:lnTo>
                  <a:lnTo>
                    <a:pt x="98" y="26"/>
                  </a:lnTo>
                  <a:lnTo>
                    <a:pt x="139" y="26"/>
                  </a:lnTo>
                  <a:lnTo>
                    <a:pt x="139" y="0"/>
                  </a:lnTo>
                  <a:lnTo>
                    <a:pt x="168" y="0"/>
                  </a:lnTo>
                  <a:lnTo>
                    <a:pt x="168" y="26"/>
                  </a:lnTo>
                  <a:lnTo>
                    <a:pt x="209" y="26"/>
                  </a:lnTo>
                  <a:lnTo>
                    <a:pt x="209" y="0"/>
                  </a:lnTo>
                  <a:lnTo>
                    <a:pt x="238" y="0"/>
                  </a:lnTo>
                  <a:lnTo>
                    <a:pt x="238" y="26"/>
                  </a:lnTo>
                  <a:lnTo>
                    <a:pt x="23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37" name="Rectangle 131"/>
            <p:cNvSpPr>
              <a:spLocks noChangeArrowheads="1"/>
            </p:cNvSpPr>
            <p:nvPr userDrawn="1"/>
          </p:nvSpPr>
          <p:spPr bwMode="auto">
            <a:xfrm>
              <a:off x="6035753" y="6081597"/>
              <a:ext cx="77127" cy="69148"/>
            </a:xfrm>
            <a:prstGeom prst="rect">
              <a:avLst/>
            </a:prstGeom>
            <a:solidFill>
              <a:srgbClr val="0016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38" name="Rectangle 132"/>
            <p:cNvSpPr>
              <a:spLocks noChangeArrowheads="1"/>
            </p:cNvSpPr>
            <p:nvPr userDrawn="1"/>
          </p:nvSpPr>
          <p:spPr bwMode="auto">
            <a:xfrm>
              <a:off x="6035753" y="6081597"/>
              <a:ext cx="77127" cy="69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39" name="Rectangle 133"/>
            <p:cNvSpPr>
              <a:spLocks noChangeArrowheads="1"/>
            </p:cNvSpPr>
            <p:nvPr userDrawn="1"/>
          </p:nvSpPr>
          <p:spPr bwMode="auto">
            <a:xfrm>
              <a:off x="5849586" y="6081597"/>
              <a:ext cx="77127" cy="69148"/>
            </a:xfrm>
            <a:prstGeom prst="rect">
              <a:avLst/>
            </a:prstGeom>
            <a:solidFill>
              <a:srgbClr val="0016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40" name="Rectangle 134"/>
            <p:cNvSpPr>
              <a:spLocks noChangeArrowheads="1"/>
            </p:cNvSpPr>
            <p:nvPr userDrawn="1"/>
          </p:nvSpPr>
          <p:spPr bwMode="auto">
            <a:xfrm>
              <a:off x="5849586" y="6081597"/>
              <a:ext cx="77127" cy="69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41" name="Rectangle 135"/>
            <p:cNvSpPr>
              <a:spLocks noChangeArrowheads="1"/>
            </p:cNvSpPr>
            <p:nvPr userDrawn="1"/>
          </p:nvSpPr>
          <p:spPr bwMode="auto">
            <a:xfrm>
              <a:off x="5666078" y="6081597"/>
              <a:ext cx="74467" cy="69148"/>
            </a:xfrm>
            <a:prstGeom prst="rect">
              <a:avLst/>
            </a:prstGeom>
            <a:solidFill>
              <a:srgbClr val="0016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42" name="Rectangle 136"/>
            <p:cNvSpPr>
              <a:spLocks noChangeArrowheads="1"/>
            </p:cNvSpPr>
            <p:nvPr userDrawn="1"/>
          </p:nvSpPr>
          <p:spPr bwMode="auto">
            <a:xfrm>
              <a:off x="5666078" y="6081597"/>
              <a:ext cx="74467" cy="69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43" name="Rectangle 137"/>
            <p:cNvSpPr>
              <a:spLocks noChangeArrowheads="1"/>
            </p:cNvSpPr>
            <p:nvPr userDrawn="1"/>
          </p:nvSpPr>
          <p:spPr bwMode="auto">
            <a:xfrm>
              <a:off x="5479912" y="6081597"/>
              <a:ext cx="79786" cy="69148"/>
            </a:xfrm>
            <a:prstGeom prst="rect">
              <a:avLst/>
            </a:prstGeom>
            <a:solidFill>
              <a:srgbClr val="0016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44" name="Rectangle 138"/>
            <p:cNvSpPr>
              <a:spLocks noChangeArrowheads="1"/>
            </p:cNvSpPr>
            <p:nvPr userDrawn="1"/>
          </p:nvSpPr>
          <p:spPr bwMode="auto">
            <a:xfrm>
              <a:off x="5479912" y="6081597"/>
              <a:ext cx="79786" cy="69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grpSp>
          <p:nvGrpSpPr>
            <p:cNvPr id="152" name="Group 151"/>
            <p:cNvGrpSpPr/>
            <p:nvPr userDrawn="1"/>
          </p:nvGrpSpPr>
          <p:grpSpPr>
            <a:xfrm>
              <a:off x="5567677" y="4366427"/>
              <a:ext cx="1135616" cy="428181"/>
              <a:chOff x="5567677" y="4882155"/>
              <a:chExt cx="1135616" cy="428181"/>
            </a:xfrm>
          </p:grpSpPr>
          <p:sp>
            <p:nvSpPr>
              <p:cNvPr id="153" name="Rectangle 22"/>
              <p:cNvSpPr>
                <a:spLocks noChangeArrowheads="1"/>
              </p:cNvSpPr>
              <p:nvPr userDrawn="1"/>
            </p:nvSpPr>
            <p:spPr bwMode="auto">
              <a:xfrm>
                <a:off x="5567677" y="5273103"/>
                <a:ext cx="1135616" cy="37233"/>
              </a:xfrm>
              <a:prstGeom prst="rect">
                <a:avLst/>
              </a:prstGeom>
              <a:solidFill>
                <a:srgbClr val="409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54" name="Freeform 24"/>
              <p:cNvSpPr>
                <a:spLocks/>
              </p:cNvSpPr>
              <p:nvPr userDrawn="1"/>
            </p:nvSpPr>
            <p:spPr bwMode="auto">
              <a:xfrm>
                <a:off x="5679377" y="4882155"/>
                <a:ext cx="180847" cy="324461"/>
              </a:xfrm>
              <a:custGeom>
                <a:avLst/>
                <a:gdLst>
                  <a:gd name="T0" fmla="*/ 26 w 47"/>
                  <a:gd name="T1" fmla="*/ 0 h 84"/>
                  <a:gd name="T2" fmla="*/ 21 w 47"/>
                  <a:gd name="T3" fmla="*/ 0 h 84"/>
                  <a:gd name="T4" fmla="*/ 0 w 47"/>
                  <a:gd name="T5" fmla="*/ 21 h 84"/>
                  <a:gd name="T6" fmla="*/ 0 w 47"/>
                  <a:gd name="T7" fmla="*/ 84 h 84"/>
                  <a:gd name="T8" fmla="*/ 47 w 47"/>
                  <a:gd name="T9" fmla="*/ 84 h 84"/>
                  <a:gd name="T10" fmla="*/ 47 w 47"/>
                  <a:gd name="T11" fmla="*/ 21 h 84"/>
                  <a:gd name="T12" fmla="*/ 26 w 47"/>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47" h="84">
                    <a:moveTo>
                      <a:pt x="26" y="0"/>
                    </a:moveTo>
                    <a:cubicBezTo>
                      <a:pt x="21" y="0"/>
                      <a:pt x="21" y="0"/>
                      <a:pt x="21" y="0"/>
                    </a:cubicBezTo>
                    <a:cubicBezTo>
                      <a:pt x="10" y="0"/>
                      <a:pt x="0" y="10"/>
                      <a:pt x="0" y="21"/>
                    </a:cubicBezTo>
                    <a:cubicBezTo>
                      <a:pt x="0" y="84"/>
                      <a:pt x="0" y="84"/>
                      <a:pt x="0" y="84"/>
                    </a:cubicBezTo>
                    <a:cubicBezTo>
                      <a:pt x="47" y="84"/>
                      <a:pt x="47" y="84"/>
                      <a:pt x="47" y="84"/>
                    </a:cubicBezTo>
                    <a:cubicBezTo>
                      <a:pt x="47" y="21"/>
                      <a:pt x="47" y="21"/>
                      <a:pt x="47" y="21"/>
                    </a:cubicBezTo>
                    <a:cubicBezTo>
                      <a:pt x="47" y="10"/>
                      <a:pt x="38" y="0"/>
                      <a:pt x="26"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55" name="Freeform 25"/>
              <p:cNvSpPr>
                <a:spLocks/>
              </p:cNvSpPr>
              <p:nvPr userDrawn="1"/>
            </p:nvSpPr>
            <p:spPr bwMode="auto">
              <a:xfrm>
                <a:off x="6043730" y="4882155"/>
                <a:ext cx="180847" cy="324461"/>
              </a:xfrm>
              <a:custGeom>
                <a:avLst/>
                <a:gdLst>
                  <a:gd name="T0" fmla="*/ 26 w 47"/>
                  <a:gd name="T1" fmla="*/ 0 h 84"/>
                  <a:gd name="T2" fmla="*/ 21 w 47"/>
                  <a:gd name="T3" fmla="*/ 0 h 84"/>
                  <a:gd name="T4" fmla="*/ 0 w 47"/>
                  <a:gd name="T5" fmla="*/ 21 h 84"/>
                  <a:gd name="T6" fmla="*/ 0 w 47"/>
                  <a:gd name="T7" fmla="*/ 84 h 84"/>
                  <a:gd name="T8" fmla="*/ 47 w 47"/>
                  <a:gd name="T9" fmla="*/ 84 h 84"/>
                  <a:gd name="T10" fmla="*/ 47 w 47"/>
                  <a:gd name="T11" fmla="*/ 21 h 84"/>
                  <a:gd name="T12" fmla="*/ 26 w 47"/>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47" h="84">
                    <a:moveTo>
                      <a:pt x="26" y="0"/>
                    </a:moveTo>
                    <a:cubicBezTo>
                      <a:pt x="21" y="0"/>
                      <a:pt x="21" y="0"/>
                      <a:pt x="21" y="0"/>
                    </a:cubicBezTo>
                    <a:cubicBezTo>
                      <a:pt x="10" y="0"/>
                      <a:pt x="0" y="10"/>
                      <a:pt x="0" y="21"/>
                    </a:cubicBezTo>
                    <a:cubicBezTo>
                      <a:pt x="0" y="84"/>
                      <a:pt x="0" y="84"/>
                      <a:pt x="0" y="84"/>
                    </a:cubicBezTo>
                    <a:cubicBezTo>
                      <a:pt x="47" y="84"/>
                      <a:pt x="47" y="84"/>
                      <a:pt x="47" y="84"/>
                    </a:cubicBezTo>
                    <a:cubicBezTo>
                      <a:pt x="47" y="21"/>
                      <a:pt x="47" y="21"/>
                      <a:pt x="47" y="21"/>
                    </a:cubicBezTo>
                    <a:cubicBezTo>
                      <a:pt x="47" y="10"/>
                      <a:pt x="38" y="0"/>
                      <a:pt x="26"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56" name="Freeform 26"/>
              <p:cNvSpPr>
                <a:spLocks/>
              </p:cNvSpPr>
              <p:nvPr userDrawn="1"/>
            </p:nvSpPr>
            <p:spPr bwMode="auto">
              <a:xfrm>
                <a:off x="6408086" y="4882155"/>
                <a:ext cx="180847" cy="324461"/>
              </a:xfrm>
              <a:custGeom>
                <a:avLst/>
                <a:gdLst>
                  <a:gd name="T0" fmla="*/ 26 w 47"/>
                  <a:gd name="T1" fmla="*/ 0 h 84"/>
                  <a:gd name="T2" fmla="*/ 21 w 47"/>
                  <a:gd name="T3" fmla="*/ 0 h 84"/>
                  <a:gd name="T4" fmla="*/ 0 w 47"/>
                  <a:gd name="T5" fmla="*/ 21 h 84"/>
                  <a:gd name="T6" fmla="*/ 0 w 47"/>
                  <a:gd name="T7" fmla="*/ 84 h 84"/>
                  <a:gd name="T8" fmla="*/ 47 w 47"/>
                  <a:gd name="T9" fmla="*/ 84 h 84"/>
                  <a:gd name="T10" fmla="*/ 47 w 47"/>
                  <a:gd name="T11" fmla="*/ 21 h 84"/>
                  <a:gd name="T12" fmla="*/ 26 w 47"/>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47" h="84">
                    <a:moveTo>
                      <a:pt x="26" y="0"/>
                    </a:moveTo>
                    <a:cubicBezTo>
                      <a:pt x="21" y="0"/>
                      <a:pt x="21" y="0"/>
                      <a:pt x="21" y="0"/>
                    </a:cubicBezTo>
                    <a:cubicBezTo>
                      <a:pt x="10" y="0"/>
                      <a:pt x="0" y="10"/>
                      <a:pt x="0" y="21"/>
                    </a:cubicBezTo>
                    <a:cubicBezTo>
                      <a:pt x="0" y="84"/>
                      <a:pt x="0" y="84"/>
                      <a:pt x="0" y="84"/>
                    </a:cubicBezTo>
                    <a:cubicBezTo>
                      <a:pt x="47" y="84"/>
                      <a:pt x="47" y="84"/>
                      <a:pt x="47" y="84"/>
                    </a:cubicBezTo>
                    <a:cubicBezTo>
                      <a:pt x="47" y="21"/>
                      <a:pt x="47" y="21"/>
                      <a:pt x="47" y="21"/>
                    </a:cubicBezTo>
                    <a:cubicBezTo>
                      <a:pt x="47" y="10"/>
                      <a:pt x="38" y="0"/>
                      <a:pt x="26"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grpSp>
        <p:grpSp>
          <p:nvGrpSpPr>
            <p:cNvPr id="157" name="Group 156"/>
            <p:cNvGrpSpPr/>
            <p:nvPr userDrawn="1"/>
          </p:nvGrpSpPr>
          <p:grpSpPr>
            <a:xfrm>
              <a:off x="5567677" y="3879902"/>
              <a:ext cx="1135616" cy="428181"/>
              <a:chOff x="5567677" y="4882155"/>
              <a:chExt cx="1135616" cy="428181"/>
            </a:xfrm>
          </p:grpSpPr>
          <p:sp>
            <p:nvSpPr>
              <p:cNvPr id="158" name="Rectangle 22"/>
              <p:cNvSpPr>
                <a:spLocks noChangeArrowheads="1"/>
              </p:cNvSpPr>
              <p:nvPr userDrawn="1"/>
            </p:nvSpPr>
            <p:spPr bwMode="auto">
              <a:xfrm>
                <a:off x="5567677" y="5273103"/>
                <a:ext cx="1135616" cy="37233"/>
              </a:xfrm>
              <a:prstGeom prst="rect">
                <a:avLst/>
              </a:prstGeom>
              <a:solidFill>
                <a:srgbClr val="409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59" name="Freeform 24"/>
              <p:cNvSpPr>
                <a:spLocks/>
              </p:cNvSpPr>
              <p:nvPr userDrawn="1"/>
            </p:nvSpPr>
            <p:spPr bwMode="auto">
              <a:xfrm>
                <a:off x="5679377" y="4882155"/>
                <a:ext cx="180847" cy="324461"/>
              </a:xfrm>
              <a:custGeom>
                <a:avLst/>
                <a:gdLst>
                  <a:gd name="T0" fmla="*/ 26 w 47"/>
                  <a:gd name="T1" fmla="*/ 0 h 84"/>
                  <a:gd name="T2" fmla="*/ 21 w 47"/>
                  <a:gd name="T3" fmla="*/ 0 h 84"/>
                  <a:gd name="T4" fmla="*/ 0 w 47"/>
                  <a:gd name="T5" fmla="*/ 21 h 84"/>
                  <a:gd name="T6" fmla="*/ 0 w 47"/>
                  <a:gd name="T7" fmla="*/ 84 h 84"/>
                  <a:gd name="T8" fmla="*/ 47 w 47"/>
                  <a:gd name="T9" fmla="*/ 84 h 84"/>
                  <a:gd name="T10" fmla="*/ 47 w 47"/>
                  <a:gd name="T11" fmla="*/ 21 h 84"/>
                  <a:gd name="T12" fmla="*/ 26 w 47"/>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47" h="84">
                    <a:moveTo>
                      <a:pt x="26" y="0"/>
                    </a:moveTo>
                    <a:cubicBezTo>
                      <a:pt x="21" y="0"/>
                      <a:pt x="21" y="0"/>
                      <a:pt x="21" y="0"/>
                    </a:cubicBezTo>
                    <a:cubicBezTo>
                      <a:pt x="10" y="0"/>
                      <a:pt x="0" y="10"/>
                      <a:pt x="0" y="21"/>
                    </a:cubicBezTo>
                    <a:cubicBezTo>
                      <a:pt x="0" y="84"/>
                      <a:pt x="0" y="84"/>
                      <a:pt x="0" y="84"/>
                    </a:cubicBezTo>
                    <a:cubicBezTo>
                      <a:pt x="47" y="84"/>
                      <a:pt x="47" y="84"/>
                      <a:pt x="47" y="84"/>
                    </a:cubicBezTo>
                    <a:cubicBezTo>
                      <a:pt x="47" y="21"/>
                      <a:pt x="47" y="21"/>
                      <a:pt x="47" y="21"/>
                    </a:cubicBezTo>
                    <a:cubicBezTo>
                      <a:pt x="47" y="10"/>
                      <a:pt x="38" y="0"/>
                      <a:pt x="26"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60" name="Freeform 25"/>
              <p:cNvSpPr>
                <a:spLocks/>
              </p:cNvSpPr>
              <p:nvPr userDrawn="1"/>
            </p:nvSpPr>
            <p:spPr bwMode="auto">
              <a:xfrm>
                <a:off x="6043730" y="4882155"/>
                <a:ext cx="180847" cy="324461"/>
              </a:xfrm>
              <a:custGeom>
                <a:avLst/>
                <a:gdLst>
                  <a:gd name="T0" fmla="*/ 26 w 47"/>
                  <a:gd name="T1" fmla="*/ 0 h 84"/>
                  <a:gd name="T2" fmla="*/ 21 w 47"/>
                  <a:gd name="T3" fmla="*/ 0 h 84"/>
                  <a:gd name="T4" fmla="*/ 0 w 47"/>
                  <a:gd name="T5" fmla="*/ 21 h 84"/>
                  <a:gd name="T6" fmla="*/ 0 w 47"/>
                  <a:gd name="T7" fmla="*/ 84 h 84"/>
                  <a:gd name="T8" fmla="*/ 47 w 47"/>
                  <a:gd name="T9" fmla="*/ 84 h 84"/>
                  <a:gd name="T10" fmla="*/ 47 w 47"/>
                  <a:gd name="T11" fmla="*/ 21 h 84"/>
                  <a:gd name="T12" fmla="*/ 26 w 47"/>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47" h="84">
                    <a:moveTo>
                      <a:pt x="26" y="0"/>
                    </a:moveTo>
                    <a:cubicBezTo>
                      <a:pt x="21" y="0"/>
                      <a:pt x="21" y="0"/>
                      <a:pt x="21" y="0"/>
                    </a:cubicBezTo>
                    <a:cubicBezTo>
                      <a:pt x="10" y="0"/>
                      <a:pt x="0" y="10"/>
                      <a:pt x="0" y="21"/>
                    </a:cubicBezTo>
                    <a:cubicBezTo>
                      <a:pt x="0" y="84"/>
                      <a:pt x="0" y="84"/>
                      <a:pt x="0" y="84"/>
                    </a:cubicBezTo>
                    <a:cubicBezTo>
                      <a:pt x="47" y="84"/>
                      <a:pt x="47" y="84"/>
                      <a:pt x="47" y="84"/>
                    </a:cubicBezTo>
                    <a:cubicBezTo>
                      <a:pt x="47" y="21"/>
                      <a:pt x="47" y="21"/>
                      <a:pt x="47" y="21"/>
                    </a:cubicBezTo>
                    <a:cubicBezTo>
                      <a:pt x="47" y="10"/>
                      <a:pt x="38" y="0"/>
                      <a:pt x="26"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61" name="Freeform 26"/>
              <p:cNvSpPr>
                <a:spLocks/>
              </p:cNvSpPr>
              <p:nvPr userDrawn="1"/>
            </p:nvSpPr>
            <p:spPr bwMode="auto">
              <a:xfrm>
                <a:off x="6408086" y="4882155"/>
                <a:ext cx="180847" cy="324461"/>
              </a:xfrm>
              <a:custGeom>
                <a:avLst/>
                <a:gdLst>
                  <a:gd name="T0" fmla="*/ 26 w 47"/>
                  <a:gd name="T1" fmla="*/ 0 h 84"/>
                  <a:gd name="T2" fmla="*/ 21 w 47"/>
                  <a:gd name="T3" fmla="*/ 0 h 84"/>
                  <a:gd name="T4" fmla="*/ 0 w 47"/>
                  <a:gd name="T5" fmla="*/ 21 h 84"/>
                  <a:gd name="T6" fmla="*/ 0 w 47"/>
                  <a:gd name="T7" fmla="*/ 84 h 84"/>
                  <a:gd name="T8" fmla="*/ 47 w 47"/>
                  <a:gd name="T9" fmla="*/ 84 h 84"/>
                  <a:gd name="T10" fmla="*/ 47 w 47"/>
                  <a:gd name="T11" fmla="*/ 21 h 84"/>
                  <a:gd name="T12" fmla="*/ 26 w 47"/>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47" h="84">
                    <a:moveTo>
                      <a:pt x="26" y="0"/>
                    </a:moveTo>
                    <a:cubicBezTo>
                      <a:pt x="21" y="0"/>
                      <a:pt x="21" y="0"/>
                      <a:pt x="21" y="0"/>
                    </a:cubicBezTo>
                    <a:cubicBezTo>
                      <a:pt x="10" y="0"/>
                      <a:pt x="0" y="10"/>
                      <a:pt x="0" y="21"/>
                    </a:cubicBezTo>
                    <a:cubicBezTo>
                      <a:pt x="0" y="84"/>
                      <a:pt x="0" y="84"/>
                      <a:pt x="0" y="84"/>
                    </a:cubicBezTo>
                    <a:cubicBezTo>
                      <a:pt x="47" y="84"/>
                      <a:pt x="47" y="84"/>
                      <a:pt x="47" y="84"/>
                    </a:cubicBezTo>
                    <a:cubicBezTo>
                      <a:pt x="47" y="21"/>
                      <a:pt x="47" y="21"/>
                      <a:pt x="47" y="21"/>
                    </a:cubicBezTo>
                    <a:cubicBezTo>
                      <a:pt x="47" y="10"/>
                      <a:pt x="38" y="0"/>
                      <a:pt x="26"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grpSp>
        <p:sp>
          <p:nvSpPr>
            <p:cNvPr id="63" name="Rectangle 57"/>
            <p:cNvSpPr>
              <a:spLocks noChangeArrowheads="1"/>
            </p:cNvSpPr>
            <p:nvPr userDrawn="1"/>
          </p:nvSpPr>
          <p:spPr bwMode="auto">
            <a:xfrm>
              <a:off x="7237856" y="4264976"/>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74" name="Rectangle 68"/>
            <p:cNvSpPr>
              <a:spLocks noChangeArrowheads="1"/>
            </p:cNvSpPr>
            <p:nvPr userDrawn="1"/>
          </p:nvSpPr>
          <p:spPr bwMode="auto">
            <a:xfrm>
              <a:off x="7248676" y="4514473"/>
              <a:ext cx="143614" cy="140955"/>
            </a:xfrm>
            <a:prstGeom prst="rect">
              <a:avLst/>
            </a:prstGeom>
            <a:solidFill>
              <a:srgbClr val="FFB900"/>
            </a:solidFill>
            <a:ln>
              <a:noFill/>
            </a:ln>
          </p:spPr>
          <p:txBody>
            <a:bodyPr vert="horz" wrap="square" lIns="91440" tIns="45720" rIns="91440" bIns="45720" numCol="1" anchor="t" anchorCtr="0" compatLnSpc="1">
              <a:prstTxWarp prst="textNoShape">
                <a:avLst/>
              </a:prstTxWarp>
            </a:bodyPr>
            <a:lstStyle/>
            <a:p>
              <a:endParaRPr lang="en-US" sz="1836"/>
            </a:p>
          </p:txBody>
        </p:sp>
        <p:sp>
          <p:nvSpPr>
            <p:cNvPr id="78" name="Rectangle 72"/>
            <p:cNvSpPr>
              <a:spLocks noChangeArrowheads="1"/>
            </p:cNvSpPr>
            <p:nvPr userDrawn="1"/>
          </p:nvSpPr>
          <p:spPr bwMode="auto">
            <a:xfrm>
              <a:off x="7237856" y="4758651"/>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82" name="Rectangle 76"/>
            <p:cNvSpPr>
              <a:spLocks noChangeArrowheads="1"/>
            </p:cNvSpPr>
            <p:nvPr userDrawn="1"/>
          </p:nvSpPr>
          <p:spPr bwMode="auto">
            <a:xfrm>
              <a:off x="7237856" y="5008148"/>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86" name="Rectangle 80"/>
            <p:cNvSpPr>
              <a:spLocks noChangeArrowheads="1"/>
            </p:cNvSpPr>
            <p:nvPr userDrawn="1"/>
          </p:nvSpPr>
          <p:spPr bwMode="auto">
            <a:xfrm>
              <a:off x="7237856" y="5257645"/>
              <a:ext cx="143614" cy="14361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90" name="Rectangle 84"/>
            <p:cNvSpPr>
              <a:spLocks noChangeArrowheads="1"/>
            </p:cNvSpPr>
            <p:nvPr userDrawn="1"/>
          </p:nvSpPr>
          <p:spPr bwMode="auto">
            <a:xfrm>
              <a:off x="7237856" y="5504482"/>
              <a:ext cx="143614" cy="146274"/>
            </a:xfrm>
            <a:prstGeom prst="rect">
              <a:avLst/>
            </a:prstGeom>
            <a:solidFill>
              <a:srgbClr val="FFB900"/>
            </a:solidFill>
            <a:ln>
              <a:noFill/>
            </a:ln>
          </p:spPr>
          <p:txBody>
            <a:bodyPr vert="horz" wrap="square" lIns="91440" tIns="45720" rIns="91440" bIns="45720" numCol="1" anchor="t" anchorCtr="0" compatLnSpc="1">
              <a:prstTxWarp prst="textNoShape">
                <a:avLst/>
              </a:prstTxWarp>
            </a:bodyPr>
            <a:lstStyle/>
            <a:p>
              <a:endParaRPr lang="en-US" sz="1836"/>
            </a:p>
          </p:txBody>
        </p:sp>
        <p:sp>
          <p:nvSpPr>
            <p:cNvPr id="162" name="Rectangle 84"/>
            <p:cNvSpPr>
              <a:spLocks noChangeArrowheads="1"/>
            </p:cNvSpPr>
            <p:nvPr userDrawn="1"/>
          </p:nvSpPr>
          <p:spPr bwMode="auto">
            <a:xfrm>
              <a:off x="7248676" y="4015479"/>
              <a:ext cx="143614" cy="146274"/>
            </a:xfrm>
            <a:prstGeom prst="rect">
              <a:avLst/>
            </a:prstGeom>
            <a:solidFill>
              <a:srgbClr val="FFB900"/>
            </a:solidFill>
            <a:ln>
              <a:noFill/>
            </a:ln>
          </p:spPr>
          <p:txBody>
            <a:bodyPr vert="horz" wrap="square" lIns="91440" tIns="45720" rIns="91440" bIns="45720" numCol="1" anchor="t" anchorCtr="0" compatLnSpc="1">
              <a:prstTxWarp prst="textNoShape">
                <a:avLst/>
              </a:prstTxWarp>
            </a:bodyPr>
            <a:lstStyle/>
            <a:p>
              <a:endParaRPr lang="en-US" sz="1836"/>
            </a:p>
          </p:txBody>
        </p:sp>
        <p:sp>
          <p:nvSpPr>
            <p:cNvPr id="166" name="Rectangle 84"/>
            <p:cNvSpPr>
              <a:spLocks noChangeArrowheads="1"/>
            </p:cNvSpPr>
            <p:nvPr userDrawn="1"/>
          </p:nvSpPr>
          <p:spPr bwMode="auto">
            <a:xfrm>
              <a:off x="7237856" y="3765982"/>
              <a:ext cx="143614" cy="146274"/>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70" name="Rectangle 84"/>
            <p:cNvSpPr>
              <a:spLocks noChangeArrowheads="1"/>
            </p:cNvSpPr>
            <p:nvPr userDrawn="1"/>
          </p:nvSpPr>
          <p:spPr bwMode="auto">
            <a:xfrm>
              <a:off x="7248676" y="3516485"/>
              <a:ext cx="143614" cy="146274"/>
            </a:xfrm>
            <a:prstGeom prst="rect">
              <a:avLst/>
            </a:prstGeom>
            <a:solidFill>
              <a:srgbClr val="FFB900"/>
            </a:solidFill>
            <a:ln>
              <a:noFill/>
            </a:ln>
          </p:spPr>
          <p:txBody>
            <a:bodyPr vert="horz" wrap="square" lIns="91440" tIns="45720" rIns="91440" bIns="45720" numCol="1" anchor="t" anchorCtr="0" compatLnSpc="1">
              <a:prstTxWarp prst="textNoShape">
                <a:avLst/>
              </a:prstTxWarp>
            </a:bodyPr>
            <a:lstStyle/>
            <a:p>
              <a:endParaRPr lang="en-US" sz="1836"/>
            </a:p>
          </p:txBody>
        </p:sp>
        <p:sp>
          <p:nvSpPr>
            <p:cNvPr id="174" name="Rectangle 84"/>
            <p:cNvSpPr>
              <a:spLocks noChangeArrowheads="1"/>
            </p:cNvSpPr>
            <p:nvPr userDrawn="1"/>
          </p:nvSpPr>
          <p:spPr bwMode="auto">
            <a:xfrm>
              <a:off x="7248676" y="3266988"/>
              <a:ext cx="143614" cy="146274"/>
            </a:xfrm>
            <a:prstGeom prst="rect">
              <a:avLst/>
            </a:prstGeom>
            <a:solidFill>
              <a:srgbClr val="FFB900"/>
            </a:solidFill>
            <a:ln>
              <a:noFill/>
            </a:ln>
          </p:spPr>
          <p:txBody>
            <a:bodyPr vert="horz" wrap="square" lIns="91440" tIns="45720" rIns="91440" bIns="45720" numCol="1" anchor="t" anchorCtr="0" compatLnSpc="1">
              <a:prstTxWarp prst="textNoShape">
                <a:avLst/>
              </a:prstTxWarp>
            </a:bodyPr>
            <a:lstStyle/>
            <a:p>
              <a:endParaRPr lang="en-US" sz="1836"/>
            </a:p>
          </p:txBody>
        </p:sp>
        <p:sp>
          <p:nvSpPr>
            <p:cNvPr id="62" name="Rectangle 56"/>
            <p:cNvSpPr>
              <a:spLocks noChangeArrowheads="1"/>
            </p:cNvSpPr>
            <p:nvPr userDrawn="1"/>
          </p:nvSpPr>
          <p:spPr bwMode="auto">
            <a:xfrm>
              <a:off x="7450618" y="4264976"/>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75" name="Rectangle 69"/>
            <p:cNvSpPr>
              <a:spLocks noChangeArrowheads="1"/>
            </p:cNvSpPr>
            <p:nvPr userDrawn="1"/>
          </p:nvSpPr>
          <p:spPr bwMode="auto">
            <a:xfrm>
              <a:off x="7450618" y="4514473"/>
              <a:ext cx="143614" cy="140955"/>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79" name="Rectangle 73"/>
            <p:cNvSpPr>
              <a:spLocks noChangeArrowheads="1"/>
            </p:cNvSpPr>
            <p:nvPr userDrawn="1"/>
          </p:nvSpPr>
          <p:spPr bwMode="auto">
            <a:xfrm>
              <a:off x="7450618" y="4758651"/>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83" name="Rectangle 77"/>
            <p:cNvSpPr>
              <a:spLocks noChangeArrowheads="1"/>
            </p:cNvSpPr>
            <p:nvPr userDrawn="1"/>
          </p:nvSpPr>
          <p:spPr bwMode="auto">
            <a:xfrm>
              <a:off x="7450618" y="5008148"/>
              <a:ext cx="143614" cy="146274"/>
            </a:xfrm>
            <a:prstGeom prst="rect">
              <a:avLst/>
            </a:prstGeom>
            <a:solidFill>
              <a:srgbClr val="FFB900"/>
            </a:solidFill>
            <a:ln>
              <a:noFill/>
            </a:ln>
          </p:spPr>
          <p:txBody>
            <a:bodyPr vert="horz" wrap="square" lIns="91440" tIns="45720" rIns="91440" bIns="45720" numCol="1" anchor="t" anchorCtr="0" compatLnSpc="1">
              <a:prstTxWarp prst="textNoShape">
                <a:avLst/>
              </a:prstTxWarp>
            </a:bodyPr>
            <a:lstStyle/>
            <a:p>
              <a:endParaRPr lang="en-US" sz="1836"/>
            </a:p>
          </p:txBody>
        </p:sp>
        <p:sp>
          <p:nvSpPr>
            <p:cNvPr id="87" name="Rectangle 81"/>
            <p:cNvSpPr>
              <a:spLocks noChangeArrowheads="1"/>
            </p:cNvSpPr>
            <p:nvPr userDrawn="1"/>
          </p:nvSpPr>
          <p:spPr bwMode="auto">
            <a:xfrm>
              <a:off x="7450618" y="5257645"/>
              <a:ext cx="143614" cy="14361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91" name="Rectangle 85"/>
            <p:cNvSpPr>
              <a:spLocks noChangeArrowheads="1"/>
            </p:cNvSpPr>
            <p:nvPr userDrawn="1"/>
          </p:nvSpPr>
          <p:spPr bwMode="auto">
            <a:xfrm>
              <a:off x="7450618" y="5504482"/>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63" name="Rectangle 85"/>
            <p:cNvSpPr>
              <a:spLocks noChangeArrowheads="1"/>
            </p:cNvSpPr>
            <p:nvPr userDrawn="1"/>
          </p:nvSpPr>
          <p:spPr bwMode="auto">
            <a:xfrm>
              <a:off x="7450618" y="4015479"/>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67" name="Rectangle 85"/>
            <p:cNvSpPr>
              <a:spLocks noChangeArrowheads="1"/>
            </p:cNvSpPr>
            <p:nvPr userDrawn="1"/>
          </p:nvSpPr>
          <p:spPr bwMode="auto">
            <a:xfrm>
              <a:off x="7450618" y="3765982"/>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71" name="Rectangle 85"/>
            <p:cNvSpPr>
              <a:spLocks noChangeArrowheads="1"/>
            </p:cNvSpPr>
            <p:nvPr userDrawn="1"/>
          </p:nvSpPr>
          <p:spPr bwMode="auto">
            <a:xfrm>
              <a:off x="7450618" y="3516485"/>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75" name="Rectangle 85"/>
            <p:cNvSpPr>
              <a:spLocks noChangeArrowheads="1"/>
            </p:cNvSpPr>
            <p:nvPr userDrawn="1"/>
          </p:nvSpPr>
          <p:spPr bwMode="auto">
            <a:xfrm>
              <a:off x="7450618" y="3266988"/>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65" name="Rectangle 59"/>
            <p:cNvSpPr>
              <a:spLocks noChangeArrowheads="1"/>
            </p:cNvSpPr>
            <p:nvPr userDrawn="1"/>
          </p:nvSpPr>
          <p:spPr bwMode="auto">
            <a:xfrm>
              <a:off x="7663379" y="4264976"/>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77" name="Rectangle 71"/>
            <p:cNvSpPr>
              <a:spLocks noChangeArrowheads="1"/>
            </p:cNvSpPr>
            <p:nvPr userDrawn="1"/>
          </p:nvSpPr>
          <p:spPr bwMode="auto">
            <a:xfrm>
              <a:off x="7674199" y="4514473"/>
              <a:ext cx="143614" cy="140955"/>
            </a:xfrm>
            <a:prstGeom prst="rect">
              <a:avLst/>
            </a:prstGeom>
            <a:solidFill>
              <a:srgbClr val="FFB900"/>
            </a:solidFill>
            <a:ln>
              <a:noFill/>
            </a:ln>
          </p:spPr>
          <p:txBody>
            <a:bodyPr vert="horz" wrap="square" lIns="91440" tIns="45720" rIns="91440" bIns="45720" numCol="1" anchor="t" anchorCtr="0" compatLnSpc="1">
              <a:prstTxWarp prst="textNoShape">
                <a:avLst/>
              </a:prstTxWarp>
            </a:bodyPr>
            <a:lstStyle/>
            <a:p>
              <a:endParaRPr lang="en-US" sz="1836"/>
            </a:p>
          </p:txBody>
        </p:sp>
        <p:sp>
          <p:nvSpPr>
            <p:cNvPr id="81" name="Rectangle 75"/>
            <p:cNvSpPr>
              <a:spLocks noChangeArrowheads="1"/>
            </p:cNvSpPr>
            <p:nvPr userDrawn="1"/>
          </p:nvSpPr>
          <p:spPr bwMode="auto">
            <a:xfrm>
              <a:off x="7663379" y="4758651"/>
              <a:ext cx="143614" cy="146274"/>
            </a:xfrm>
            <a:prstGeom prst="rect">
              <a:avLst/>
            </a:prstGeom>
            <a:solidFill>
              <a:srgbClr val="FFB900"/>
            </a:solidFill>
            <a:ln>
              <a:noFill/>
            </a:ln>
          </p:spPr>
          <p:txBody>
            <a:bodyPr vert="horz" wrap="square" lIns="91440" tIns="45720" rIns="91440" bIns="45720" numCol="1" anchor="t" anchorCtr="0" compatLnSpc="1">
              <a:prstTxWarp prst="textNoShape">
                <a:avLst/>
              </a:prstTxWarp>
            </a:bodyPr>
            <a:lstStyle/>
            <a:p>
              <a:endParaRPr lang="en-US" sz="1836"/>
            </a:p>
          </p:txBody>
        </p:sp>
        <p:sp>
          <p:nvSpPr>
            <p:cNvPr id="85" name="Rectangle 79"/>
            <p:cNvSpPr>
              <a:spLocks noChangeArrowheads="1"/>
            </p:cNvSpPr>
            <p:nvPr userDrawn="1"/>
          </p:nvSpPr>
          <p:spPr bwMode="auto">
            <a:xfrm>
              <a:off x="7663379" y="5008148"/>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89" name="Rectangle 83"/>
            <p:cNvSpPr>
              <a:spLocks noChangeArrowheads="1"/>
            </p:cNvSpPr>
            <p:nvPr userDrawn="1"/>
          </p:nvSpPr>
          <p:spPr bwMode="auto">
            <a:xfrm>
              <a:off x="7663379" y="5257645"/>
              <a:ext cx="143614" cy="143614"/>
            </a:xfrm>
            <a:prstGeom prst="rect">
              <a:avLst/>
            </a:prstGeom>
            <a:solidFill>
              <a:srgbClr val="FFB900"/>
            </a:solidFill>
            <a:ln>
              <a:noFill/>
            </a:ln>
          </p:spPr>
          <p:txBody>
            <a:bodyPr vert="horz" wrap="square" lIns="91440" tIns="45720" rIns="91440" bIns="45720" numCol="1" anchor="t" anchorCtr="0" compatLnSpc="1">
              <a:prstTxWarp prst="textNoShape">
                <a:avLst/>
              </a:prstTxWarp>
            </a:bodyPr>
            <a:lstStyle/>
            <a:p>
              <a:endParaRPr lang="en-US" sz="1836"/>
            </a:p>
          </p:txBody>
        </p:sp>
        <p:sp>
          <p:nvSpPr>
            <p:cNvPr id="93" name="Rectangle 87"/>
            <p:cNvSpPr>
              <a:spLocks noChangeArrowheads="1"/>
            </p:cNvSpPr>
            <p:nvPr userDrawn="1"/>
          </p:nvSpPr>
          <p:spPr bwMode="auto">
            <a:xfrm>
              <a:off x="7663379" y="5504482"/>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64" name="Rectangle 87"/>
            <p:cNvSpPr>
              <a:spLocks noChangeArrowheads="1"/>
            </p:cNvSpPr>
            <p:nvPr userDrawn="1"/>
          </p:nvSpPr>
          <p:spPr bwMode="auto">
            <a:xfrm>
              <a:off x="7663379" y="4015479"/>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68" name="Rectangle 87"/>
            <p:cNvSpPr>
              <a:spLocks noChangeArrowheads="1"/>
            </p:cNvSpPr>
            <p:nvPr userDrawn="1"/>
          </p:nvSpPr>
          <p:spPr bwMode="auto">
            <a:xfrm>
              <a:off x="7663379" y="3765982"/>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72" name="Rectangle 87"/>
            <p:cNvSpPr>
              <a:spLocks noChangeArrowheads="1"/>
            </p:cNvSpPr>
            <p:nvPr userDrawn="1"/>
          </p:nvSpPr>
          <p:spPr bwMode="auto">
            <a:xfrm>
              <a:off x="7663379" y="3516485"/>
              <a:ext cx="143614" cy="146274"/>
            </a:xfrm>
            <a:prstGeom prst="rect">
              <a:avLst/>
            </a:prstGeom>
            <a:solidFill>
              <a:srgbClr val="FFB900"/>
            </a:solidFill>
            <a:ln>
              <a:noFill/>
            </a:ln>
          </p:spPr>
          <p:txBody>
            <a:bodyPr vert="horz" wrap="square" lIns="91440" tIns="45720" rIns="91440" bIns="45720" numCol="1" anchor="t" anchorCtr="0" compatLnSpc="1">
              <a:prstTxWarp prst="textNoShape">
                <a:avLst/>
              </a:prstTxWarp>
            </a:bodyPr>
            <a:lstStyle/>
            <a:p>
              <a:endParaRPr lang="en-US" sz="1836"/>
            </a:p>
          </p:txBody>
        </p:sp>
        <p:sp>
          <p:nvSpPr>
            <p:cNvPr id="176" name="Rectangle 87"/>
            <p:cNvSpPr>
              <a:spLocks noChangeArrowheads="1"/>
            </p:cNvSpPr>
            <p:nvPr userDrawn="1"/>
          </p:nvSpPr>
          <p:spPr bwMode="auto">
            <a:xfrm>
              <a:off x="7663379" y="3266988"/>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94" name="Rectangle 88"/>
            <p:cNvSpPr>
              <a:spLocks noChangeArrowheads="1"/>
            </p:cNvSpPr>
            <p:nvPr userDrawn="1"/>
          </p:nvSpPr>
          <p:spPr bwMode="auto">
            <a:xfrm>
              <a:off x="7035914" y="4264976"/>
              <a:ext cx="143614" cy="146274"/>
            </a:xfrm>
            <a:prstGeom prst="rect">
              <a:avLst/>
            </a:prstGeom>
            <a:solidFill>
              <a:srgbClr val="FFB900"/>
            </a:solidFill>
            <a:ln>
              <a:noFill/>
            </a:ln>
          </p:spPr>
          <p:txBody>
            <a:bodyPr vert="horz" wrap="square" lIns="91440" tIns="45720" rIns="91440" bIns="45720" numCol="1" anchor="t" anchorCtr="0" compatLnSpc="1">
              <a:prstTxWarp prst="textNoShape">
                <a:avLst/>
              </a:prstTxWarp>
            </a:bodyPr>
            <a:lstStyle/>
            <a:p>
              <a:endParaRPr lang="en-US" sz="1836"/>
            </a:p>
          </p:txBody>
        </p:sp>
        <p:sp>
          <p:nvSpPr>
            <p:cNvPr id="95" name="Rectangle 89"/>
            <p:cNvSpPr>
              <a:spLocks noChangeArrowheads="1"/>
            </p:cNvSpPr>
            <p:nvPr userDrawn="1"/>
          </p:nvSpPr>
          <p:spPr bwMode="auto">
            <a:xfrm>
              <a:off x="7025094" y="4514473"/>
              <a:ext cx="143614" cy="140955"/>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96" name="Rectangle 90"/>
            <p:cNvSpPr>
              <a:spLocks noChangeArrowheads="1"/>
            </p:cNvSpPr>
            <p:nvPr userDrawn="1"/>
          </p:nvSpPr>
          <p:spPr bwMode="auto">
            <a:xfrm>
              <a:off x="7025094" y="4758651"/>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97" name="Rectangle 91"/>
            <p:cNvSpPr>
              <a:spLocks noChangeArrowheads="1"/>
            </p:cNvSpPr>
            <p:nvPr userDrawn="1"/>
          </p:nvSpPr>
          <p:spPr bwMode="auto">
            <a:xfrm>
              <a:off x="7025094" y="5008148"/>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98" name="Rectangle 92"/>
            <p:cNvSpPr>
              <a:spLocks noChangeArrowheads="1"/>
            </p:cNvSpPr>
            <p:nvPr userDrawn="1"/>
          </p:nvSpPr>
          <p:spPr bwMode="auto">
            <a:xfrm>
              <a:off x="7025094" y="5257645"/>
              <a:ext cx="143614" cy="14361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99" name="Rectangle 93"/>
            <p:cNvSpPr>
              <a:spLocks noChangeArrowheads="1"/>
            </p:cNvSpPr>
            <p:nvPr userDrawn="1"/>
          </p:nvSpPr>
          <p:spPr bwMode="auto">
            <a:xfrm>
              <a:off x="7025094" y="5504482"/>
              <a:ext cx="143614" cy="146274"/>
            </a:xfrm>
            <a:prstGeom prst="rect">
              <a:avLst/>
            </a:prstGeom>
            <a:solidFill>
              <a:srgbClr val="FFB900"/>
            </a:solidFill>
            <a:ln>
              <a:noFill/>
            </a:ln>
          </p:spPr>
          <p:txBody>
            <a:bodyPr vert="horz" wrap="square" lIns="91440" tIns="45720" rIns="91440" bIns="45720" numCol="1" anchor="t" anchorCtr="0" compatLnSpc="1">
              <a:prstTxWarp prst="textNoShape">
                <a:avLst/>
              </a:prstTxWarp>
            </a:bodyPr>
            <a:lstStyle/>
            <a:p>
              <a:endParaRPr lang="en-US" sz="1836"/>
            </a:p>
          </p:txBody>
        </p:sp>
        <p:sp>
          <p:nvSpPr>
            <p:cNvPr id="165" name="Rectangle 93"/>
            <p:cNvSpPr>
              <a:spLocks noChangeArrowheads="1"/>
            </p:cNvSpPr>
            <p:nvPr userDrawn="1"/>
          </p:nvSpPr>
          <p:spPr bwMode="auto">
            <a:xfrm>
              <a:off x="7025094" y="4015479"/>
              <a:ext cx="143614" cy="146274"/>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69" name="Rectangle 93"/>
            <p:cNvSpPr>
              <a:spLocks noChangeArrowheads="1"/>
            </p:cNvSpPr>
            <p:nvPr userDrawn="1"/>
          </p:nvSpPr>
          <p:spPr bwMode="auto">
            <a:xfrm>
              <a:off x="7035914" y="3765982"/>
              <a:ext cx="143614" cy="146274"/>
            </a:xfrm>
            <a:prstGeom prst="rect">
              <a:avLst/>
            </a:prstGeom>
            <a:solidFill>
              <a:srgbClr val="FFB900"/>
            </a:solidFill>
            <a:ln>
              <a:noFill/>
            </a:ln>
          </p:spPr>
          <p:txBody>
            <a:bodyPr vert="horz" wrap="square" lIns="91440" tIns="45720" rIns="91440" bIns="45720" numCol="1" anchor="t" anchorCtr="0" compatLnSpc="1">
              <a:prstTxWarp prst="textNoShape">
                <a:avLst/>
              </a:prstTxWarp>
            </a:bodyPr>
            <a:lstStyle/>
            <a:p>
              <a:endParaRPr lang="en-US" sz="1836"/>
            </a:p>
          </p:txBody>
        </p:sp>
        <p:sp>
          <p:nvSpPr>
            <p:cNvPr id="173" name="Rectangle 93"/>
            <p:cNvSpPr>
              <a:spLocks noChangeArrowheads="1"/>
            </p:cNvSpPr>
            <p:nvPr userDrawn="1"/>
          </p:nvSpPr>
          <p:spPr bwMode="auto">
            <a:xfrm>
              <a:off x="7025094" y="3516485"/>
              <a:ext cx="143614" cy="146274"/>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77" name="Rectangle 93"/>
            <p:cNvSpPr>
              <a:spLocks noChangeArrowheads="1"/>
            </p:cNvSpPr>
            <p:nvPr userDrawn="1"/>
          </p:nvSpPr>
          <p:spPr bwMode="auto">
            <a:xfrm>
              <a:off x="7035914" y="3266988"/>
              <a:ext cx="143614" cy="146274"/>
            </a:xfrm>
            <a:prstGeom prst="rect">
              <a:avLst/>
            </a:prstGeom>
            <a:solidFill>
              <a:srgbClr val="FFB900"/>
            </a:solidFill>
            <a:ln>
              <a:noFill/>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3717581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PicInfo 3 Lines - Dark Magenta - Dark BG">
    <p:spTree>
      <p:nvGrpSpPr>
        <p:cNvPr id="1" name=""/>
        <p:cNvGrpSpPr/>
        <p:nvPr/>
      </p:nvGrpSpPr>
      <p:grpSpPr>
        <a:xfrm>
          <a:off x="0" y="0"/>
          <a:ext cx="0" cy="0"/>
          <a:chOff x="0" y="0"/>
          <a:chExt cx="0" cy="0"/>
        </a:xfrm>
      </p:grpSpPr>
      <p:sp>
        <p:nvSpPr>
          <p:cNvPr id="4" name="Rectangle 3"/>
          <p:cNvSpPr/>
          <p:nvPr userDrawn="1"/>
        </p:nvSpPr>
        <p:spPr>
          <a:xfrm>
            <a:off x="272013" y="265536"/>
            <a:ext cx="5941113" cy="390951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8" name="Rectangle 7"/>
          <p:cNvSpPr/>
          <p:nvPr userDrawn="1"/>
        </p:nvSpPr>
        <p:spPr>
          <a:xfrm>
            <a:off x="272013" y="4315577"/>
            <a:ext cx="5941113" cy="24134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 name="Content Placeholder 2"/>
          <p:cNvSpPr>
            <a:spLocks noGrp="1"/>
          </p:cNvSpPr>
          <p:nvPr userDrawn="1">
            <p:ph idx="1"/>
          </p:nvPr>
        </p:nvSpPr>
        <p:spPr>
          <a:xfrm>
            <a:off x="859471" y="4574404"/>
            <a:ext cx="5107186" cy="502874"/>
          </a:xfrm>
        </p:spPr>
        <p:txBody>
          <a:bodyPr anchor="ctr" anchorCtr="0"/>
          <a:lstStyle/>
          <a:p>
            <a:pPr lvl="0"/>
            <a:r>
              <a:rPr lang="en-US"/>
              <a:t>Edit Master text styles</a:t>
            </a:r>
          </a:p>
        </p:txBody>
      </p:sp>
      <p:sp>
        <p:nvSpPr>
          <p:cNvPr id="7" name="Picture Placeholder 23"/>
          <p:cNvSpPr>
            <a:spLocks noGrp="1"/>
          </p:cNvSpPr>
          <p:nvPr userDrawn="1">
            <p:ph type="pic" sz="quarter" idx="14"/>
          </p:nvPr>
        </p:nvSpPr>
        <p:spPr>
          <a:xfrm>
            <a:off x="6328923" y="265534"/>
            <a:ext cx="5832443" cy="4728497"/>
          </a:xfrm>
          <a:prstGeom prst="rect">
            <a:avLst/>
          </a:prstGeom>
        </p:spPr>
        <p:txBody>
          <a:bodyPr>
            <a:normAutofit/>
          </a:bodyPr>
          <a:lstStyle>
            <a:lvl1pPr marL="0" indent="0">
              <a:buNone/>
              <a:defRPr sz="2176" b="1"/>
            </a:lvl1pPr>
          </a:lstStyle>
          <a:p>
            <a:r>
              <a:rPr lang="en-US" dirty="0"/>
              <a:t>Click icon to add picture</a:t>
            </a:r>
            <a:endParaRPr lang="en-GB" dirty="0"/>
          </a:p>
        </p:txBody>
      </p:sp>
      <p:sp>
        <p:nvSpPr>
          <p:cNvPr id="10" name="Text Placeholder 9"/>
          <p:cNvSpPr>
            <a:spLocks noGrp="1"/>
          </p:cNvSpPr>
          <p:nvPr userDrawn="1">
            <p:ph type="body" sz="quarter" idx="15" hasCustomPrompt="1"/>
          </p:nvPr>
        </p:nvSpPr>
        <p:spPr>
          <a:xfrm>
            <a:off x="544026" y="265534"/>
            <a:ext cx="5669100" cy="3133807"/>
          </a:xfrm>
        </p:spPr>
        <p:txBody>
          <a:bodyPr anchor="t" anchorCtr="0">
            <a:noAutofit/>
          </a:bodyPr>
          <a:lstStyle>
            <a:lvl1pPr marL="0" indent="0">
              <a:buNone/>
              <a:defRPr sz="7343" cap="all" baseline="0">
                <a:latin typeface="+mj-lt"/>
              </a:defRPr>
            </a:lvl1pPr>
          </a:lstStyle>
          <a:p>
            <a:pPr lvl="0"/>
            <a:r>
              <a:rPr lang="en-US" dirty="0"/>
              <a:t>Insert name</a:t>
            </a:r>
            <a:endParaRPr lang="en-GB" dirty="0"/>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44026" y="4704535"/>
            <a:ext cx="229113" cy="229109"/>
          </a:xfrm>
          <a:prstGeom prst="rect">
            <a:avLst/>
          </a:prstGeom>
        </p:spPr>
      </p:pic>
      <p:sp>
        <p:nvSpPr>
          <p:cNvPr id="11" name="Content Placeholder 2"/>
          <p:cNvSpPr>
            <a:spLocks noGrp="1"/>
          </p:cNvSpPr>
          <p:nvPr>
            <p:ph idx="16"/>
          </p:nvPr>
        </p:nvSpPr>
        <p:spPr>
          <a:xfrm>
            <a:off x="859471" y="5264256"/>
            <a:ext cx="5107186" cy="502874"/>
          </a:xfrm>
        </p:spPr>
        <p:txBody>
          <a:bodyPr anchor="ctr" anchorCtr="0"/>
          <a:lstStyle/>
          <a:p>
            <a:pPr lvl="0"/>
            <a:r>
              <a:rPr lang="en-US"/>
              <a:t>Edit Master text styles</a:t>
            </a:r>
          </a:p>
        </p:txBody>
      </p:sp>
      <p:sp>
        <p:nvSpPr>
          <p:cNvPr id="12" name="Content Placeholder 2"/>
          <p:cNvSpPr>
            <a:spLocks noGrp="1"/>
          </p:cNvSpPr>
          <p:nvPr>
            <p:ph idx="17"/>
          </p:nvPr>
        </p:nvSpPr>
        <p:spPr>
          <a:xfrm>
            <a:off x="859471" y="5954109"/>
            <a:ext cx="5107186" cy="502874"/>
          </a:xfrm>
        </p:spPr>
        <p:txBody>
          <a:bodyPr anchor="ctr" anchorCtr="0"/>
          <a:lstStyle/>
          <a:p>
            <a:pPr lvl="0"/>
            <a:r>
              <a:rPr lang="en-US"/>
              <a:t>Edit Master text styles</a:t>
            </a:r>
          </a:p>
        </p:txBody>
      </p:sp>
      <p:pic>
        <p:nvPicPr>
          <p:cNvPr id="13" name="Picture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44026" y="5397866"/>
            <a:ext cx="229113" cy="229109"/>
          </a:xfrm>
          <a:prstGeom prst="rect">
            <a:avLst/>
          </a:prstGeom>
        </p:spPr>
      </p:pic>
      <p:pic>
        <p:nvPicPr>
          <p:cNvPr id="14" name="Picture 1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44026" y="6098731"/>
            <a:ext cx="229113" cy="229109"/>
          </a:xfrm>
          <a:prstGeom prst="rect">
            <a:avLst/>
          </a:prstGeom>
        </p:spPr>
      </p:pic>
      <p:grpSp>
        <p:nvGrpSpPr>
          <p:cNvPr id="6" name="Group 5"/>
          <p:cNvGrpSpPr>
            <a:grpSpLocks noChangeAspect="1"/>
          </p:cNvGrpSpPr>
          <p:nvPr userDrawn="1"/>
        </p:nvGrpSpPr>
        <p:grpSpPr bwMode="auto">
          <a:xfrm>
            <a:off x="4953050" y="3458954"/>
            <a:ext cx="1190020" cy="1046381"/>
            <a:chOff x="6077" y="1319"/>
            <a:chExt cx="290" cy="255"/>
          </a:xfrm>
        </p:grpSpPr>
        <p:sp>
          <p:nvSpPr>
            <p:cNvPr id="20" name="Freeform 6"/>
            <p:cNvSpPr>
              <a:spLocks noEditPoints="1"/>
            </p:cNvSpPr>
            <p:nvPr userDrawn="1"/>
          </p:nvSpPr>
          <p:spPr bwMode="auto">
            <a:xfrm>
              <a:off x="6176" y="1383"/>
              <a:ext cx="191" cy="191"/>
            </a:xfrm>
            <a:custGeom>
              <a:avLst/>
              <a:gdLst>
                <a:gd name="T0" fmla="*/ 21 w 81"/>
                <a:gd name="T1" fmla="*/ 4 h 81"/>
                <a:gd name="T2" fmla="*/ 20 w 81"/>
                <a:gd name="T3" fmla="*/ 7 h 81"/>
                <a:gd name="T4" fmla="*/ 22 w 81"/>
                <a:gd name="T5" fmla="*/ 14 h 81"/>
                <a:gd name="T6" fmla="*/ 21 w 81"/>
                <a:gd name="T7" fmla="*/ 18 h 81"/>
                <a:gd name="T8" fmla="*/ 17 w 81"/>
                <a:gd name="T9" fmla="*/ 22 h 81"/>
                <a:gd name="T10" fmla="*/ 13 w 81"/>
                <a:gd name="T11" fmla="*/ 24 h 81"/>
                <a:gd name="T12" fmla="*/ 6 w 81"/>
                <a:gd name="T13" fmla="*/ 22 h 81"/>
                <a:gd name="T14" fmla="*/ 3 w 81"/>
                <a:gd name="T15" fmla="*/ 24 h 81"/>
                <a:gd name="T16" fmla="*/ 0 w 81"/>
                <a:gd name="T17" fmla="*/ 39 h 81"/>
                <a:gd name="T18" fmla="*/ 1 w 81"/>
                <a:gd name="T19" fmla="*/ 41 h 81"/>
                <a:gd name="T20" fmla="*/ 9 w 81"/>
                <a:gd name="T21" fmla="*/ 43 h 81"/>
                <a:gd name="T22" fmla="*/ 11 w 81"/>
                <a:gd name="T23" fmla="*/ 46 h 81"/>
                <a:gd name="T24" fmla="*/ 13 w 81"/>
                <a:gd name="T25" fmla="*/ 52 h 81"/>
                <a:gd name="T26" fmla="*/ 12 w 81"/>
                <a:gd name="T27" fmla="*/ 56 h 81"/>
                <a:gd name="T28" fmla="*/ 7 w 81"/>
                <a:gd name="T29" fmla="*/ 61 h 81"/>
                <a:gd name="T30" fmla="*/ 7 w 81"/>
                <a:gd name="T31" fmla="*/ 64 h 81"/>
                <a:gd name="T32" fmla="*/ 19 w 81"/>
                <a:gd name="T33" fmla="*/ 75 h 81"/>
                <a:gd name="T34" fmla="*/ 22 w 81"/>
                <a:gd name="T35" fmla="*/ 74 h 81"/>
                <a:gd name="T36" fmla="*/ 27 w 81"/>
                <a:gd name="T37" fmla="*/ 69 h 81"/>
                <a:gd name="T38" fmla="*/ 30 w 81"/>
                <a:gd name="T39" fmla="*/ 68 h 81"/>
                <a:gd name="T40" fmla="*/ 35 w 81"/>
                <a:gd name="T41" fmla="*/ 70 h 81"/>
                <a:gd name="T42" fmla="*/ 40 w 81"/>
                <a:gd name="T43" fmla="*/ 72 h 81"/>
                <a:gd name="T44" fmla="*/ 42 w 81"/>
                <a:gd name="T45" fmla="*/ 79 h 81"/>
                <a:gd name="T46" fmla="*/ 44 w 81"/>
                <a:gd name="T47" fmla="*/ 81 h 81"/>
                <a:gd name="T48" fmla="*/ 59 w 81"/>
                <a:gd name="T49" fmla="*/ 76 h 81"/>
                <a:gd name="T50" fmla="*/ 61 w 81"/>
                <a:gd name="T51" fmla="*/ 73 h 81"/>
                <a:gd name="T52" fmla="*/ 59 w 81"/>
                <a:gd name="T53" fmla="*/ 66 h 81"/>
                <a:gd name="T54" fmla="*/ 60 w 81"/>
                <a:gd name="T55" fmla="*/ 63 h 81"/>
                <a:gd name="T56" fmla="*/ 64 w 81"/>
                <a:gd name="T57" fmla="*/ 58 h 81"/>
                <a:gd name="T58" fmla="*/ 68 w 81"/>
                <a:gd name="T59" fmla="*/ 57 h 81"/>
                <a:gd name="T60" fmla="*/ 75 w 81"/>
                <a:gd name="T61" fmla="*/ 58 h 81"/>
                <a:gd name="T62" fmla="*/ 77 w 81"/>
                <a:gd name="T63" fmla="*/ 57 h 81"/>
                <a:gd name="T64" fmla="*/ 81 w 81"/>
                <a:gd name="T65" fmla="*/ 42 h 81"/>
                <a:gd name="T66" fmla="*/ 79 w 81"/>
                <a:gd name="T67" fmla="*/ 39 h 81"/>
                <a:gd name="T68" fmla="*/ 72 w 81"/>
                <a:gd name="T69" fmla="*/ 37 h 81"/>
                <a:gd name="T70" fmla="*/ 69 w 81"/>
                <a:gd name="T71" fmla="*/ 35 h 81"/>
                <a:gd name="T72" fmla="*/ 68 w 81"/>
                <a:gd name="T73" fmla="*/ 29 h 81"/>
                <a:gd name="T74" fmla="*/ 68 w 81"/>
                <a:gd name="T75" fmla="*/ 25 h 81"/>
                <a:gd name="T76" fmla="*/ 73 w 81"/>
                <a:gd name="T77" fmla="*/ 20 h 81"/>
                <a:gd name="T78" fmla="*/ 73 w 81"/>
                <a:gd name="T79" fmla="*/ 16 h 81"/>
                <a:gd name="T80" fmla="*/ 62 w 81"/>
                <a:gd name="T81" fmla="*/ 6 h 81"/>
                <a:gd name="T82" fmla="*/ 59 w 81"/>
                <a:gd name="T83" fmla="*/ 6 h 81"/>
                <a:gd name="T84" fmla="*/ 54 w 81"/>
                <a:gd name="T85" fmla="*/ 11 h 81"/>
                <a:gd name="T86" fmla="*/ 51 w 81"/>
                <a:gd name="T87" fmla="*/ 12 h 81"/>
                <a:gd name="T88" fmla="*/ 45 w 81"/>
                <a:gd name="T89" fmla="*/ 11 h 81"/>
                <a:gd name="T90" fmla="*/ 41 w 81"/>
                <a:gd name="T91" fmla="*/ 8 h 81"/>
                <a:gd name="T92" fmla="*/ 39 w 81"/>
                <a:gd name="T93" fmla="*/ 1 h 81"/>
                <a:gd name="T94" fmla="*/ 36 w 81"/>
                <a:gd name="T95" fmla="*/ 0 h 81"/>
                <a:gd name="T96" fmla="*/ 21 w 81"/>
                <a:gd name="T97" fmla="*/ 4 h 81"/>
                <a:gd name="T98" fmla="*/ 59 w 81"/>
                <a:gd name="T99" fmla="*/ 34 h 81"/>
                <a:gd name="T100" fmla="*/ 46 w 81"/>
                <a:gd name="T101" fmla="*/ 60 h 81"/>
                <a:gd name="T102" fmla="*/ 20 w 81"/>
                <a:gd name="T103" fmla="*/ 46 h 81"/>
                <a:gd name="T104" fmla="*/ 34 w 81"/>
                <a:gd name="T105" fmla="*/ 21 h 81"/>
                <a:gd name="T106" fmla="*/ 59 w 81"/>
                <a:gd name="T107" fmla="*/ 34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1" h="81">
                  <a:moveTo>
                    <a:pt x="21" y="4"/>
                  </a:moveTo>
                  <a:cubicBezTo>
                    <a:pt x="20" y="5"/>
                    <a:pt x="20" y="6"/>
                    <a:pt x="20" y="7"/>
                  </a:cubicBezTo>
                  <a:cubicBezTo>
                    <a:pt x="22" y="14"/>
                    <a:pt x="22" y="14"/>
                    <a:pt x="22" y="14"/>
                  </a:cubicBezTo>
                  <a:cubicBezTo>
                    <a:pt x="22" y="15"/>
                    <a:pt x="22" y="17"/>
                    <a:pt x="21" y="18"/>
                  </a:cubicBezTo>
                  <a:cubicBezTo>
                    <a:pt x="17" y="22"/>
                    <a:pt x="17" y="22"/>
                    <a:pt x="17" y="22"/>
                  </a:cubicBezTo>
                  <a:cubicBezTo>
                    <a:pt x="16" y="23"/>
                    <a:pt x="14" y="24"/>
                    <a:pt x="13" y="24"/>
                  </a:cubicBezTo>
                  <a:cubicBezTo>
                    <a:pt x="6" y="22"/>
                    <a:pt x="6" y="22"/>
                    <a:pt x="6" y="22"/>
                  </a:cubicBezTo>
                  <a:cubicBezTo>
                    <a:pt x="5" y="22"/>
                    <a:pt x="4" y="22"/>
                    <a:pt x="3" y="24"/>
                  </a:cubicBezTo>
                  <a:cubicBezTo>
                    <a:pt x="0" y="39"/>
                    <a:pt x="0" y="39"/>
                    <a:pt x="0" y="39"/>
                  </a:cubicBezTo>
                  <a:cubicBezTo>
                    <a:pt x="0" y="40"/>
                    <a:pt x="0" y="41"/>
                    <a:pt x="1" y="41"/>
                  </a:cubicBezTo>
                  <a:cubicBezTo>
                    <a:pt x="9" y="43"/>
                    <a:pt x="9" y="43"/>
                    <a:pt x="9" y="43"/>
                  </a:cubicBezTo>
                  <a:cubicBezTo>
                    <a:pt x="10" y="43"/>
                    <a:pt x="11" y="44"/>
                    <a:pt x="11" y="46"/>
                  </a:cubicBezTo>
                  <a:cubicBezTo>
                    <a:pt x="13" y="52"/>
                    <a:pt x="13" y="52"/>
                    <a:pt x="13" y="52"/>
                  </a:cubicBezTo>
                  <a:cubicBezTo>
                    <a:pt x="13" y="53"/>
                    <a:pt x="13" y="55"/>
                    <a:pt x="12" y="56"/>
                  </a:cubicBezTo>
                  <a:cubicBezTo>
                    <a:pt x="7" y="61"/>
                    <a:pt x="7" y="61"/>
                    <a:pt x="7" y="61"/>
                  </a:cubicBezTo>
                  <a:cubicBezTo>
                    <a:pt x="7" y="62"/>
                    <a:pt x="7" y="63"/>
                    <a:pt x="7" y="64"/>
                  </a:cubicBezTo>
                  <a:cubicBezTo>
                    <a:pt x="19" y="75"/>
                    <a:pt x="19" y="75"/>
                    <a:pt x="19" y="75"/>
                  </a:cubicBezTo>
                  <a:cubicBezTo>
                    <a:pt x="20" y="75"/>
                    <a:pt x="21" y="75"/>
                    <a:pt x="22" y="74"/>
                  </a:cubicBezTo>
                  <a:cubicBezTo>
                    <a:pt x="27" y="69"/>
                    <a:pt x="27" y="69"/>
                    <a:pt x="27" y="69"/>
                  </a:cubicBezTo>
                  <a:cubicBezTo>
                    <a:pt x="28" y="68"/>
                    <a:pt x="29" y="68"/>
                    <a:pt x="30" y="68"/>
                  </a:cubicBezTo>
                  <a:cubicBezTo>
                    <a:pt x="31" y="69"/>
                    <a:pt x="34" y="69"/>
                    <a:pt x="35" y="70"/>
                  </a:cubicBezTo>
                  <a:cubicBezTo>
                    <a:pt x="36" y="70"/>
                    <a:pt x="39" y="71"/>
                    <a:pt x="40" y="72"/>
                  </a:cubicBezTo>
                  <a:cubicBezTo>
                    <a:pt x="42" y="79"/>
                    <a:pt x="42" y="79"/>
                    <a:pt x="42" y="79"/>
                  </a:cubicBezTo>
                  <a:cubicBezTo>
                    <a:pt x="42" y="80"/>
                    <a:pt x="43" y="81"/>
                    <a:pt x="44" y="81"/>
                  </a:cubicBezTo>
                  <a:cubicBezTo>
                    <a:pt x="59" y="76"/>
                    <a:pt x="59" y="76"/>
                    <a:pt x="59" y="76"/>
                  </a:cubicBezTo>
                  <a:cubicBezTo>
                    <a:pt x="60" y="76"/>
                    <a:pt x="61" y="74"/>
                    <a:pt x="61" y="73"/>
                  </a:cubicBezTo>
                  <a:cubicBezTo>
                    <a:pt x="59" y="66"/>
                    <a:pt x="59" y="66"/>
                    <a:pt x="59" y="66"/>
                  </a:cubicBezTo>
                  <a:cubicBezTo>
                    <a:pt x="58" y="65"/>
                    <a:pt x="59" y="64"/>
                    <a:pt x="60" y="63"/>
                  </a:cubicBezTo>
                  <a:cubicBezTo>
                    <a:pt x="64" y="58"/>
                    <a:pt x="64" y="58"/>
                    <a:pt x="64" y="58"/>
                  </a:cubicBezTo>
                  <a:cubicBezTo>
                    <a:pt x="65" y="57"/>
                    <a:pt x="66" y="56"/>
                    <a:pt x="68" y="57"/>
                  </a:cubicBezTo>
                  <a:cubicBezTo>
                    <a:pt x="75" y="58"/>
                    <a:pt x="75" y="58"/>
                    <a:pt x="75" y="58"/>
                  </a:cubicBezTo>
                  <a:cubicBezTo>
                    <a:pt x="76" y="59"/>
                    <a:pt x="77" y="58"/>
                    <a:pt x="77" y="57"/>
                  </a:cubicBezTo>
                  <a:cubicBezTo>
                    <a:pt x="81" y="42"/>
                    <a:pt x="81" y="42"/>
                    <a:pt x="81" y="42"/>
                  </a:cubicBezTo>
                  <a:cubicBezTo>
                    <a:pt x="81" y="40"/>
                    <a:pt x="80" y="39"/>
                    <a:pt x="79" y="39"/>
                  </a:cubicBezTo>
                  <a:cubicBezTo>
                    <a:pt x="72" y="37"/>
                    <a:pt x="72" y="37"/>
                    <a:pt x="72" y="37"/>
                  </a:cubicBezTo>
                  <a:cubicBezTo>
                    <a:pt x="71" y="37"/>
                    <a:pt x="70" y="36"/>
                    <a:pt x="69" y="35"/>
                  </a:cubicBezTo>
                  <a:cubicBezTo>
                    <a:pt x="68" y="29"/>
                    <a:pt x="68" y="29"/>
                    <a:pt x="68" y="29"/>
                  </a:cubicBezTo>
                  <a:cubicBezTo>
                    <a:pt x="67" y="27"/>
                    <a:pt x="67" y="26"/>
                    <a:pt x="68" y="25"/>
                  </a:cubicBezTo>
                  <a:cubicBezTo>
                    <a:pt x="73" y="20"/>
                    <a:pt x="73" y="20"/>
                    <a:pt x="73" y="20"/>
                  </a:cubicBezTo>
                  <a:cubicBezTo>
                    <a:pt x="74" y="19"/>
                    <a:pt x="74" y="17"/>
                    <a:pt x="73" y="16"/>
                  </a:cubicBezTo>
                  <a:cubicBezTo>
                    <a:pt x="62" y="6"/>
                    <a:pt x="62" y="6"/>
                    <a:pt x="62" y="6"/>
                  </a:cubicBezTo>
                  <a:cubicBezTo>
                    <a:pt x="61" y="5"/>
                    <a:pt x="60" y="5"/>
                    <a:pt x="59" y="6"/>
                  </a:cubicBezTo>
                  <a:cubicBezTo>
                    <a:pt x="54" y="11"/>
                    <a:pt x="54" y="11"/>
                    <a:pt x="54" y="11"/>
                  </a:cubicBezTo>
                  <a:cubicBezTo>
                    <a:pt x="53" y="12"/>
                    <a:pt x="51" y="13"/>
                    <a:pt x="51" y="12"/>
                  </a:cubicBezTo>
                  <a:cubicBezTo>
                    <a:pt x="50" y="12"/>
                    <a:pt x="46" y="11"/>
                    <a:pt x="45" y="11"/>
                  </a:cubicBezTo>
                  <a:cubicBezTo>
                    <a:pt x="44" y="11"/>
                    <a:pt x="41" y="9"/>
                    <a:pt x="41" y="8"/>
                  </a:cubicBezTo>
                  <a:cubicBezTo>
                    <a:pt x="39" y="1"/>
                    <a:pt x="39" y="1"/>
                    <a:pt x="39" y="1"/>
                  </a:cubicBezTo>
                  <a:cubicBezTo>
                    <a:pt x="39" y="0"/>
                    <a:pt x="37" y="0"/>
                    <a:pt x="36" y="0"/>
                  </a:cubicBezTo>
                  <a:lnTo>
                    <a:pt x="21" y="4"/>
                  </a:lnTo>
                  <a:close/>
                  <a:moveTo>
                    <a:pt x="59" y="34"/>
                  </a:moveTo>
                  <a:cubicBezTo>
                    <a:pt x="63" y="45"/>
                    <a:pt x="56" y="56"/>
                    <a:pt x="46" y="60"/>
                  </a:cubicBezTo>
                  <a:cubicBezTo>
                    <a:pt x="35" y="63"/>
                    <a:pt x="24" y="57"/>
                    <a:pt x="20" y="46"/>
                  </a:cubicBezTo>
                  <a:cubicBezTo>
                    <a:pt x="17" y="35"/>
                    <a:pt x="23" y="24"/>
                    <a:pt x="34" y="21"/>
                  </a:cubicBezTo>
                  <a:cubicBezTo>
                    <a:pt x="45" y="18"/>
                    <a:pt x="56" y="24"/>
                    <a:pt x="59" y="3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48"/>
            </a:p>
          </p:txBody>
        </p:sp>
        <p:sp>
          <p:nvSpPr>
            <p:cNvPr id="21" name="Freeform 7"/>
            <p:cNvSpPr>
              <a:spLocks noEditPoints="1"/>
            </p:cNvSpPr>
            <p:nvPr userDrawn="1"/>
          </p:nvSpPr>
          <p:spPr bwMode="auto">
            <a:xfrm>
              <a:off x="6211" y="1418"/>
              <a:ext cx="118" cy="118"/>
            </a:xfrm>
            <a:custGeom>
              <a:avLst/>
              <a:gdLst>
                <a:gd name="T0" fmla="*/ 46 w 50"/>
                <a:gd name="T1" fmla="*/ 19 h 50"/>
                <a:gd name="T2" fmla="*/ 31 w 50"/>
                <a:gd name="T3" fmla="*/ 47 h 50"/>
                <a:gd name="T4" fmla="*/ 3 w 50"/>
                <a:gd name="T5" fmla="*/ 32 h 50"/>
                <a:gd name="T6" fmla="*/ 18 w 50"/>
                <a:gd name="T7" fmla="*/ 4 h 50"/>
                <a:gd name="T8" fmla="*/ 46 w 50"/>
                <a:gd name="T9" fmla="*/ 19 h 50"/>
                <a:gd name="T10" fmla="*/ 10 w 50"/>
                <a:gd name="T11" fmla="*/ 30 h 50"/>
                <a:gd name="T12" fmla="*/ 29 w 50"/>
                <a:gd name="T13" fmla="*/ 41 h 50"/>
                <a:gd name="T14" fmla="*/ 40 w 50"/>
                <a:gd name="T15" fmla="*/ 21 h 50"/>
                <a:gd name="T16" fmla="*/ 20 w 50"/>
                <a:gd name="T17" fmla="*/ 10 h 50"/>
                <a:gd name="T18" fmla="*/ 10 w 50"/>
                <a:gd name="T19" fmla="*/ 3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50">
                  <a:moveTo>
                    <a:pt x="46" y="19"/>
                  </a:moveTo>
                  <a:cubicBezTo>
                    <a:pt x="50" y="31"/>
                    <a:pt x="43" y="43"/>
                    <a:pt x="31" y="47"/>
                  </a:cubicBezTo>
                  <a:cubicBezTo>
                    <a:pt x="20" y="50"/>
                    <a:pt x="7" y="44"/>
                    <a:pt x="3" y="32"/>
                  </a:cubicBezTo>
                  <a:cubicBezTo>
                    <a:pt x="0" y="20"/>
                    <a:pt x="7" y="7"/>
                    <a:pt x="18" y="4"/>
                  </a:cubicBezTo>
                  <a:cubicBezTo>
                    <a:pt x="30" y="0"/>
                    <a:pt x="43" y="7"/>
                    <a:pt x="46" y="19"/>
                  </a:cubicBezTo>
                  <a:moveTo>
                    <a:pt x="10" y="30"/>
                  </a:moveTo>
                  <a:cubicBezTo>
                    <a:pt x="12" y="38"/>
                    <a:pt x="21" y="43"/>
                    <a:pt x="29" y="41"/>
                  </a:cubicBezTo>
                  <a:cubicBezTo>
                    <a:pt x="38" y="38"/>
                    <a:pt x="43" y="29"/>
                    <a:pt x="40" y="21"/>
                  </a:cubicBezTo>
                  <a:cubicBezTo>
                    <a:pt x="38" y="12"/>
                    <a:pt x="29" y="8"/>
                    <a:pt x="20" y="10"/>
                  </a:cubicBezTo>
                  <a:cubicBezTo>
                    <a:pt x="12" y="13"/>
                    <a:pt x="7" y="21"/>
                    <a:pt x="10" y="30"/>
                  </a:cubicBezTo>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48"/>
            </a:p>
          </p:txBody>
        </p:sp>
        <p:sp>
          <p:nvSpPr>
            <p:cNvPr id="22" name="Freeform 8"/>
            <p:cNvSpPr>
              <a:spLocks noEditPoints="1"/>
            </p:cNvSpPr>
            <p:nvPr userDrawn="1"/>
          </p:nvSpPr>
          <p:spPr bwMode="auto">
            <a:xfrm>
              <a:off x="6077" y="1319"/>
              <a:ext cx="113" cy="113"/>
            </a:xfrm>
            <a:custGeom>
              <a:avLst/>
              <a:gdLst>
                <a:gd name="T0" fmla="*/ 13 w 48"/>
                <a:gd name="T1" fmla="*/ 3 h 48"/>
                <a:gd name="T2" fmla="*/ 12 w 48"/>
                <a:gd name="T3" fmla="*/ 5 h 48"/>
                <a:gd name="T4" fmla="*/ 13 w 48"/>
                <a:gd name="T5" fmla="*/ 9 h 48"/>
                <a:gd name="T6" fmla="*/ 12 w 48"/>
                <a:gd name="T7" fmla="*/ 11 h 48"/>
                <a:gd name="T8" fmla="*/ 10 w 48"/>
                <a:gd name="T9" fmla="*/ 14 h 48"/>
                <a:gd name="T10" fmla="*/ 8 w 48"/>
                <a:gd name="T11" fmla="*/ 14 h 48"/>
                <a:gd name="T12" fmla="*/ 4 w 48"/>
                <a:gd name="T13" fmla="*/ 13 h 48"/>
                <a:gd name="T14" fmla="*/ 2 w 48"/>
                <a:gd name="T15" fmla="*/ 14 h 48"/>
                <a:gd name="T16" fmla="*/ 0 w 48"/>
                <a:gd name="T17" fmla="*/ 23 h 48"/>
                <a:gd name="T18" fmla="*/ 1 w 48"/>
                <a:gd name="T19" fmla="*/ 25 h 48"/>
                <a:gd name="T20" fmla="*/ 5 w 48"/>
                <a:gd name="T21" fmla="*/ 26 h 48"/>
                <a:gd name="T22" fmla="*/ 7 w 48"/>
                <a:gd name="T23" fmla="*/ 27 h 48"/>
                <a:gd name="T24" fmla="*/ 8 w 48"/>
                <a:gd name="T25" fmla="*/ 31 h 48"/>
                <a:gd name="T26" fmla="*/ 7 w 48"/>
                <a:gd name="T27" fmla="*/ 33 h 48"/>
                <a:gd name="T28" fmla="*/ 4 w 48"/>
                <a:gd name="T29" fmla="*/ 36 h 48"/>
                <a:gd name="T30" fmla="*/ 5 w 48"/>
                <a:gd name="T31" fmla="*/ 38 h 48"/>
                <a:gd name="T32" fmla="*/ 11 w 48"/>
                <a:gd name="T33" fmla="*/ 44 h 48"/>
                <a:gd name="T34" fmla="*/ 13 w 48"/>
                <a:gd name="T35" fmla="*/ 44 h 48"/>
                <a:gd name="T36" fmla="*/ 16 w 48"/>
                <a:gd name="T37" fmla="*/ 41 h 48"/>
                <a:gd name="T38" fmla="*/ 18 w 48"/>
                <a:gd name="T39" fmla="*/ 41 h 48"/>
                <a:gd name="T40" fmla="*/ 21 w 48"/>
                <a:gd name="T41" fmla="*/ 41 h 48"/>
                <a:gd name="T42" fmla="*/ 23 w 48"/>
                <a:gd name="T43" fmla="*/ 43 h 48"/>
                <a:gd name="T44" fmla="*/ 25 w 48"/>
                <a:gd name="T45" fmla="*/ 47 h 48"/>
                <a:gd name="T46" fmla="*/ 26 w 48"/>
                <a:gd name="T47" fmla="*/ 48 h 48"/>
                <a:gd name="T48" fmla="*/ 35 w 48"/>
                <a:gd name="T49" fmla="*/ 45 h 48"/>
                <a:gd name="T50" fmla="*/ 36 w 48"/>
                <a:gd name="T51" fmla="*/ 44 h 48"/>
                <a:gd name="T52" fmla="*/ 35 w 48"/>
                <a:gd name="T53" fmla="*/ 39 h 48"/>
                <a:gd name="T54" fmla="*/ 35 w 48"/>
                <a:gd name="T55" fmla="*/ 37 h 48"/>
                <a:gd name="T56" fmla="*/ 38 w 48"/>
                <a:gd name="T57" fmla="*/ 35 h 48"/>
                <a:gd name="T58" fmla="*/ 40 w 48"/>
                <a:gd name="T59" fmla="*/ 34 h 48"/>
                <a:gd name="T60" fmla="*/ 44 w 48"/>
                <a:gd name="T61" fmla="*/ 35 h 48"/>
                <a:gd name="T62" fmla="*/ 46 w 48"/>
                <a:gd name="T63" fmla="*/ 34 h 48"/>
                <a:gd name="T64" fmla="*/ 48 w 48"/>
                <a:gd name="T65" fmla="*/ 25 h 48"/>
                <a:gd name="T66" fmla="*/ 47 w 48"/>
                <a:gd name="T67" fmla="*/ 23 h 48"/>
                <a:gd name="T68" fmla="*/ 43 w 48"/>
                <a:gd name="T69" fmla="*/ 22 h 48"/>
                <a:gd name="T70" fmla="*/ 41 w 48"/>
                <a:gd name="T71" fmla="*/ 21 h 48"/>
                <a:gd name="T72" fmla="*/ 40 w 48"/>
                <a:gd name="T73" fmla="*/ 17 h 48"/>
                <a:gd name="T74" fmla="*/ 40 w 48"/>
                <a:gd name="T75" fmla="*/ 15 h 48"/>
                <a:gd name="T76" fmla="*/ 43 w 48"/>
                <a:gd name="T77" fmla="*/ 12 h 48"/>
                <a:gd name="T78" fmla="*/ 43 w 48"/>
                <a:gd name="T79" fmla="*/ 10 h 48"/>
                <a:gd name="T80" fmla="*/ 37 w 48"/>
                <a:gd name="T81" fmla="*/ 4 h 48"/>
                <a:gd name="T82" fmla="*/ 35 w 48"/>
                <a:gd name="T83" fmla="*/ 4 h 48"/>
                <a:gd name="T84" fmla="*/ 32 w 48"/>
                <a:gd name="T85" fmla="*/ 7 h 48"/>
                <a:gd name="T86" fmla="*/ 30 w 48"/>
                <a:gd name="T87" fmla="*/ 8 h 48"/>
                <a:gd name="T88" fmla="*/ 27 w 48"/>
                <a:gd name="T89" fmla="*/ 7 h 48"/>
                <a:gd name="T90" fmla="*/ 24 w 48"/>
                <a:gd name="T91" fmla="*/ 5 h 48"/>
                <a:gd name="T92" fmla="*/ 23 w 48"/>
                <a:gd name="T93" fmla="*/ 1 h 48"/>
                <a:gd name="T94" fmla="*/ 21 w 48"/>
                <a:gd name="T95" fmla="*/ 0 h 48"/>
                <a:gd name="T96" fmla="*/ 13 w 48"/>
                <a:gd name="T97" fmla="*/ 3 h 48"/>
                <a:gd name="T98" fmla="*/ 35 w 48"/>
                <a:gd name="T99" fmla="*/ 21 h 48"/>
                <a:gd name="T100" fmla="*/ 27 w 48"/>
                <a:gd name="T101" fmla="*/ 36 h 48"/>
                <a:gd name="T102" fmla="*/ 12 w 48"/>
                <a:gd name="T103" fmla="*/ 28 h 48"/>
                <a:gd name="T104" fmla="*/ 20 w 48"/>
                <a:gd name="T105" fmla="*/ 13 h 48"/>
                <a:gd name="T106" fmla="*/ 35 w 48"/>
                <a:gd name="T107" fmla="*/ 21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8" h="48">
                  <a:moveTo>
                    <a:pt x="13" y="3"/>
                  </a:moveTo>
                  <a:cubicBezTo>
                    <a:pt x="12" y="3"/>
                    <a:pt x="12" y="4"/>
                    <a:pt x="12" y="5"/>
                  </a:cubicBezTo>
                  <a:cubicBezTo>
                    <a:pt x="13" y="9"/>
                    <a:pt x="13" y="9"/>
                    <a:pt x="13" y="9"/>
                  </a:cubicBezTo>
                  <a:cubicBezTo>
                    <a:pt x="13" y="9"/>
                    <a:pt x="13" y="10"/>
                    <a:pt x="12" y="11"/>
                  </a:cubicBezTo>
                  <a:cubicBezTo>
                    <a:pt x="10" y="14"/>
                    <a:pt x="10" y="14"/>
                    <a:pt x="10" y="14"/>
                  </a:cubicBezTo>
                  <a:cubicBezTo>
                    <a:pt x="9" y="14"/>
                    <a:pt x="9" y="15"/>
                    <a:pt x="8" y="14"/>
                  </a:cubicBezTo>
                  <a:cubicBezTo>
                    <a:pt x="4" y="13"/>
                    <a:pt x="4" y="13"/>
                    <a:pt x="4" y="13"/>
                  </a:cubicBezTo>
                  <a:cubicBezTo>
                    <a:pt x="3" y="13"/>
                    <a:pt x="2" y="14"/>
                    <a:pt x="2" y="14"/>
                  </a:cubicBezTo>
                  <a:cubicBezTo>
                    <a:pt x="0" y="23"/>
                    <a:pt x="0" y="23"/>
                    <a:pt x="0" y="23"/>
                  </a:cubicBezTo>
                  <a:cubicBezTo>
                    <a:pt x="0" y="24"/>
                    <a:pt x="0" y="25"/>
                    <a:pt x="1" y="25"/>
                  </a:cubicBezTo>
                  <a:cubicBezTo>
                    <a:pt x="5" y="26"/>
                    <a:pt x="5" y="26"/>
                    <a:pt x="5" y="26"/>
                  </a:cubicBezTo>
                  <a:cubicBezTo>
                    <a:pt x="6" y="26"/>
                    <a:pt x="7" y="27"/>
                    <a:pt x="7" y="27"/>
                  </a:cubicBezTo>
                  <a:cubicBezTo>
                    <a:pt x="8" y="31"/>
                    <a:pt x="8" y="31"/>
                    <a:pt x="8" y="31"/>
                  </a:cubicBezTo>
                  <a:cubicBezTo>
                    <a:pt x="8" y="32"/>
                    <a:pt x="8" y="33"/>
                    <a:pt x="7" y="33"/>
                  </a:cubicBezTo>
                  <a:cubicBezTo>
                    <a:pt x="4" y="36"/>
                    <a:pt x="4" y="36"/>
                    <a:pt x="4" y="36"/>
                  </a:cubicBezTo>
                  <a:cubicBezTo>
                    <a:pt x="4" y="37"/>
                    <a:pt x="4" y="38"/>
                    <a:pt x="5" y="38"/>
                  </a:cubicBezTo>
                  <a:cubicBezTo>
                    <a:pt x="11" y="44"/>
                    <a:pt x="11" y="44"/>
                    <a:pt x="11" y="44"/>
                  </a:cubicBezTo>
                  <a:cubicBezTo>
                    <a:pt x="12" y="45"/>
                    <a:pt x="13" y="45"/>
                    <a:pt x="13" y="44"/>
                  </a:cubicBezTo>
                  <a:cubicBezTo>
                    <a:pt x="16" y="41"/>
                    <a:pt x="16" y="41"/>
                    <a:pt x="16" y="41"/>
                  </a:cubicBezTo>
                  <a:cubicBezTo>
                    <a:pt x="16" y="41"/>
                    <a:pt x="17" y="40"/>
                    <a:pt x="18" y="41"/>
                  </a:cubicBezTo>
                  <a:cubicBezTo>
                    <a:pt x="18" y="41"/>
                    <a:pt x="20" y="41"/>
                    <a:pt x="21" y="41"/>
                  </a:cubicBezTo>
                  <a:cubicBezTo>
                    <a:pt x="22" y="42"/>
                    <a:pt x="23" y="42"/>
                    <a:pt x="23" y="43"/>
                  </a:cubicBezTo>
                  <a:cubicBezTo>
                    <a:pt x="25" y="47"/>
                    <a:pt x="25" y="47"/>
                    <a:pt x="25" y="47"/>
                  </a:cubicBezTo>
                  <a:cubicBezTo>
                    <a:pt x="25" y="48"/>
                    <a:pt x="26" y="48"/>
                    <a:pt x="26" y="48"/>
                  </a:cubicBezTo>
                  <a:cubicBezTo>
                    <a:pt x="35" y="45"/>
                    <a:pt x="35" y="45"/>
                    <a:pt x="35" y="45"/>
                  </a:cubicBezTo>
                  <a:cubicBezTo>
                    <a:pt x="36" y="45"/>
                    <a:pt x="36" y="44"/>
                    <a:pt x="36" y="44"/>
                  </a:cubicBezTo>
                  <a:cubicBezTo>
                    <a:pt x="35" y="39"/>
                    <a:pt x="35" y="39"/>
                    <a:pt x="35" y="39"/>
                  </a:cubicBezTo>
                  <a:cubicBezTo>
                    <a:pt x="34" y="39"/>
                    <a:pt x="35" y="38"/>
                    <a:pt x="35" y="37"/>
                  </a:cubicBezTo>
                  <a:cubicBezTo>
                    <a:pt x="38" y="35"/>
                    <a:pt x="38" y="35"/>
                    <a:pt x="38" y="35"/>
                  </a:cubicBezTo>
                  <a:cubicBezTo>
                    <a:pt x="38" y="34"/>
                    <a:pt x="39" y="34"/>
                    <a:pt x="40" y="34"/>
                  </a:cubicBezTo>
                  <a:cubicBezTo>
                    <a:pt x="44" y="35"/>
                    <a:pt x="44" y="35"/>
                    <a:pt x="44" y="35"/>
                  </a:cubicBezTo>
                  <a:cubicBezTo>
                    <a:pt x="45" y="35"/>
                    <a:pt x="45" y="35"/>
                    <a:pt x="46" y="34"/>
                  </a:cubicBezTo>
                  <a:cubicBezTo>
                    <a:pt x="48" y="25"/>
                    <a:pt x="48" y="25"/>
                    <a:pt x="48" y="25"/>
                  </a:cubicBezTo>
                  <a:cubicBezTo>
                    <a:pt x="48" y="24"/>
                    <a:pt x="47" y="24"/>
                    <a:pt x="47" y="23"/>
                  </a:cubicBezTo>
                  <a:cubicBezTo>
                    <a:pt x="43" y="22"/>
                    <a:pt x="43" y="22"/>
                    <a:pt x="43" y="22"/>
                  </a:cubicBezTo>
                  <a:cubicBezTo>
                    <a:pt x="42" y="22"/>
                    <a:pt x="41" y="22"/>
                    <a:pt x="41" y="21"/>
                  </a:cubicBezTo>
                  <a:cubicBezTo>
                    <a:pt x="40" y="17"/>
                    <a:pt x="40" y="17"/>
                    <a:pt x="40" y="17"/>
                  </a:cubicBezTo>
                  <a:cubicBezTo>
                    <a:pt x="40" y="17"/>
                    <a:pt x="40" y="16"/>
                    <a:pt x="40" y="15"/>
                  </a:cubicBezTo>
                  <a:cubicBezTo>
                    <a:pt x="43" y="12"/>
                    <a:pt x="43" y="12"/>
                    <a:pt x="43" y="12"/>
                  </a:cubicBezTo>
                  <a:cubicBezTo>
                    <a:pt x="44" y="11"/>
                    <a:pt x="44" y="11"/>
                    <a:pt x="43" y="10"/>
                  </a:cubicBezTo>
                  <a:cubicBezTo>
                    <a:pt x="37" y="4"/>
                    <a:pt x="37" y="4"/>
                    <a:pt x="37" y="4"/>
                  </a:cubicBezTo>
                  <a:cubicBezTo>
                    <a:pt x="36" y="3"/>
                    <a:pt x="35" y="3"/>
                    <a:pt x="35" y="4"/>
                  </a:cubicBezTo>
                  <a:cubicBezTo>
                    <a:pt x="32" y="7"/>
                    <a:pt x="32" y="7"/>
                    <a:pt x="32" y="7"/>
                  </a:cubicBezTo>
                  <a:cubicBezTo>
                    <a:pt x="31" y="8"/>
                    <a:pt x="30" y="8"/>
                    <a:pt x="30" y="8"/>
                  </a:cubicBezTo>
                  <a:cubicBezTo>
                    <a:pt x="29" y="7"/>
                    <a:pt x="27" y="7"/>
                    <a:pt x="27" y="7"/>
                  </a:cubicBezTo>
                  <a:cubicBezTo>
                    <a:pt x="26" y="7"/>
                    <a:pt x="24" y="6"/>
                    <a:pt x="24" y="5"/>
                  </a:cubicBezTo>
                  <a:cubicBezTo>
                    <a:pt x="23" y="1"/>
                    <a:pt x="23" y="1"/>
                    <a:pt x="23" y="1"/>
                  </a:cubicBezTo>
                  <a:cubicBezTo>
                    <a:pt x="23" y="1"/>
                    <a:pt x="22" y="0"/>
                    <a:pt x="21" y="0"/>
                  </a:cubicBezTo>
                  <a:lnTo>
                    <a:pt x="13" y="3"/>
                  </a:lnTo>
                  <a:close/>
                  <a:moveTo>
                    <a:pt x="35" y="21"/>
                  </a:moveTo>
                  <a:cubicBezTo>
                    <a:pt x="37" y="27"/>
                    <a:pt x="33" y="34"/>
                    <a:pt x="27" y="36"/>
                  </a:cubicBezTo>
                  <a:cubicBezTo>
                    <a:pt x="21" y="37"/>
                    <a:pt x="14" y="34"/>
                    <a:pt x="12" y="28"/>
                  </a:cubicBezTo>
                  <a:cubicBezTo>
                    <a:pt x="10" y="21"/>
                    <a:pt x="14" y="15"/>
                    <a:pt x="20" y="13"/>
                  </a:cubicBezTo>
                  <a:cubicBezTo>
                    <a:pt x="26" y="11"/>
                    <a:pt x="33" y="14"/>
                    <a:pt x="35" y="21"/>
                  </a:cubicBezTo>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48"/>
            </a:p>
          </p:txBody>
        </p:sp>
        <p:sp>
          <p:nvSpPr>
            <p:cNvPr id="23" name="Freeform 9"/>
            <p:cNvSpPr>
              <a:spLocks noEditPoints="1"/>
            </p:cNvSpPr>
            <p:nvPr userDrawn="1"/>
          </p:nvSpPr>
          <p:spPr bwMode="auto">
            <a:xfrm>
              <a:off x="6093" y="1338"/>
              <a:ext cx="78" cy="75"/>
            </a:xfrm>
            <a:custGeom>
              <a:avLst/>
              <a:gdLst>
                <a:gd name="T0" fmla="*/ 31 w 33"/>
                <a:gd name="T1" fmla="*/ 12 h 32"/>
                <a:gd name="T2" fmla="*/ 21 w 33"/>
                <a:gd name="T3" fmla="*/ 30 h 32"/>
                <a:gd name="T4" fmla="*/ 3 w 33"/>
                <a:gd name="T5" fmla="*/ 20 h 32"/>
                <a:gd name="T6" fmla="*/ 12 w 33"/>
                <a:gd name="T7" fmla="*/ 2 h 32"/>
                <a:gd name="T8" fmla="*/ 31 w 33"/>
                <a:gd name="T9" fmla="*/ 12 h 32"/>
                <a:gd name="T10" fmla="*/ 7 w 33"/>
                <a:gd name="T11" fmla="*/ 19 h 32"/>
                <a:gd name="T12" fmla="*/ 20 w 33"/>
                <a:gd name="T13" fmla="*/ 26 h 32"/>
                <a:gd name="T14" fmla="*/ 26 w 33"/>
                <a:gd name="T15" fmla="*/ 13 h 32"/>
                <a:gd name="T16" fmla="*/ 14 w 33"/>
                <a:gd name="T17" fmla="*/ 6 h 32"/>
                <a:gd name="T18" fmla="*/ 7 w 33"/>
                <a:gd name="T19" fmla="*/ 19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32">
                  <a:moveTo>
                    <a:pt x="31" y="12"/>
                  </a:moveTo>
                  <a:cubicBezTo>
                    <a:pt x="33" y="20"/>
                    <a:pt x="28" y="28"/>
                    <a:pt x="21" y="30"/>
                  </a:cubicBezTo>
                  <a:cubicBezTo>
                    <a:pt x="13" y="32"/>
                    <a:pt x="5" y="28"/>
                    <a:pt x="3" y="20"/>
                  </a:cubicBezTo>
                  <a:cubicBezTo>
                    <a:pt x="0" y="13"/>
                    <a:pt x="5" y="5"/>
                    <a:pt x="12" y="2"/>
                  </a:cubicBezTo>
                  <a:cubicBezTo>
                    <a:pt x="20" y="0"/>
                    <a:pt x="28" y="4"/>
                    <a:pt x="31" y="12"/>
                  </a:cubicBezTo>
                  <a:moveTo>
                    <a:pt x="7" y="19"/>
                  </a:moveTo>
                  <a:cubicBezTo>
                    <a:pt x="8" y="25"/>
                    <a:pt x="14" y="28"/>
                    <a:pt x="20" y="26"/>
                  </a:cubicBezTo>
                  <a:cubicBezTo>
                    <a:pt x="25" y="24"/>
                    <a:pt x="28" y="19"/>
                    <a:pt x="26" y="13"/>
                  </a:cubicBezTo>
                  <a:cubicBezTo>
                    <a:pt x="25" y="8"/>
                    <a:pt x="19" y="5"/>
                    <a:pt x="14" y="6"/>
                  </a:cubicBezTo>
                  <a:cubicBezTo>
                    <a:pt x="8" y="8"/>
                    <a:pt x="5" y="14"/>
                    <a:pt x="7" y="19"/>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48"/>
            </a:p>
          </p:txBody>
        </p:sp>
      </p:grpSp>
    </p:spTree>
    <p:extLst>
      <p:ext uri="{BB962C8B-B14F-4D97-AF65-F5344CB8AC3E}">
        <p14:creationId xmlns:p14="http://schemas.microsoft.com/office/powerpoint/2010/main" val="29166366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80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200"/>
                                            <p:tgtEl>
                                              <p:spTgt spid="6"/>
                                            </p:tgtEl>
                                          </p:cBhvr>
                                        </p:animEffect>
                                      </p:childTnLst>
                                    </p:cTn>
                                  </p:par>
                                  <p:par>
                                    <p:cTn id="17" presetID="35" presetClass="path" presetSubtype="0" accel="40000" fill="hold" nodeType="withEffect" p14:presetBounceEnd="48000">
                                      <p:stCondLst>
                                        <p:cond delay="800"/>
                                      </p:stCondLst>
                                      <p:childTnLst>
                                        <p:animMotion origin="layout" path="M -0.08107 -1.7284E-6 L -3.61111E-6 -1.7284E-6 " pathEditMode="relative" rAng="0" ptsTypes="AA" p14:bounceEnd="48000">
                                          <p:cBhvr>
                                            <p:cTn id="18" dur="400" fill="hold"/>
                                            <p:tgtEl>
                                              <p:spTgt spid="6"/>
                                            </p:tgtEl>
                                            <p:attrNameLst>
                                              <p:attrName>ppt_x</p:attrName>
                                              <p:attrName>ppt_y</p:attrName>
                                            </p:attrNameLst>
                                          </p:cBhvr>
                                          <p:rCtr x="4045" y="0"/>
                                        </p:animMotion>
                                      </p:childTnLst>
                                    </p:cTn>
                                  </p:par>
                                  <p:par>
                                    <p:cTn id="19" presetID="22" presetClass="entr" presetSubtype="1" fill="hold" grpId="0" nodeType="withEffect">
                                      <p:stCondLst>
                                        <p:cond delay="800"/>
                                      </p:stCondLst>
                                      <p:childTnLst>
                                        <p:set>
                                          <p:cBhvr>
                                            <p:cTn id="20" dur="1" fill="hold">
                                              <p:stCondLst>
                                                <p:cond delay="0"/>
                                              </p:stCondLst>
                                            </p:cTn>
                                            <p:tgtEl>
                                              <p:spTgt spid="8"/>
                                            </p:tgtEl>
                                            <p:attrNameLst>
                                              <p:attrName>style.visibility</p:attrName>
                                            </p:attrNameLst>
                                          </p:cBhvr>
                                          <p:to>
                                            <p:strVal val="visible"/>
                                          </p:to>
                                        </p:set>
                                        <p:animEffect transition="in" filter="wipe(up)">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9"/>
                                            </p:tgtEl>
                                            <p:attrNameLst>
                                              <p:attrName>style.visibility</p:attrName>
                                            </p:attrNameLst>
                                          </p:cBhvr>
                                          <p:to>
                                            <p:strVal val="visible"/>
                                          </p:to>
                                        </p:set>
                                        <p:anim calcmode="lin" valueType="num">
                                          <p:cBhvr>
                                            <p:cTn id="26" dur="500" fill="hold"/>
                                            <p:tgtEl>
                                              <p:spTgt spid="9"/>
                                            </p:tgtEl>
                                            <p:attrNameLst>
                                              <p:attrName>ppt_w</p:attrName>
                                            </p:attrNameLst>
                                          </p:cBhvr>
                                          <p:tavLst>
                                            <p:tav tm="0">
                                              <p:val>
                                                <p:fltVal val="0"/>
                                              </p:val>
                                            </p:tav>
                                            <p:tav tm="100000">
                                              <p:val>
                                                <p:strVal val="#ppt_w"/>
                                              </p:val>
                                            </p:tav>
                                          </p:tavLst>
                                        </p:anim>
                                        <p:anim calcmode="lin" valueType="num">
                                          <p:cBhvr>
                                            <p:cTn id="27" dur="500" fill="hold"/>
                                            <p:tgtEl>
                                              <p:spTgt spid="9"/>
                                            </p:tgtEl>
                                            <p:attrNameLst>
                                              <p:attrName>ppt_h</p:attrName>
                                            </p:attrNameLst>
                                          </p:cBhvr>
                                          <p:tavLst>
                                            <p:tav tm="0">
                                              <p:val>
                                                <p:fltVal val="0"/>
                                              </p:val>
                                            </p:tav>
                                            <p:tav tm="100000">
                                              <p:val>
                                                <p:strVal val="#ppt_h"/>
                                              </p:val>
                                            </p:tav>
                                          </p:tavLst>
                                        </p:anim>
                                        <p:animEffect transition="in" filter="fade">
                                          <p:cBhvr>
                                            <p:cTn id="28" dur="500"/>
                                            <p:tgtEl>
                                              <p:spTgt spid="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0" end="0"/>
                                                </p:txEl>
                                              </p:spTgt>
                                            </p:tgtEl>
                                            <p:attrNameLst>
                                              <p:attrName>style.visibility</p:attrName>
                                            </p:attrNameLst>
                                          </p:cBhvr>
                                          <p:to>
                                            <p:strVal val="visible"/>
                                          </p:to>
                                        </p:set>
                                        <p:animEffect transition="in" filter="fade">
                                          <p:cBhvr>
                                            <p:cTn id="31" dur="500"/>
                                            <p:tgtEl>
                                              <p:spTgt spid="3">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nodeType="clickEffect">
                                      <p:stCondLst>
                                        <p:cond delay="0"/>
                                      </p:stCondLst>
                                      <p:childTnLst>
                                        <p:set>
                                          <p:cBhvr>
                                            <p:cTn id="35" dur="1" fill="hold">
                                              <p:stCondLst>
                                                <p:cond delay="0"/>
                                              </p:stCondLst>
                                            </p:cTn>
                                            <p:tgtEl>
                                              <p:spTgt spid="13"/>
                                            </p:tgtEl>
                                            <p:attrNameLst>
                                              <p:attrName>style.visibility</p:attrName>
                                            </p:attrNameLst>
                                          </p:cBhvr>
                                          <p:to>
                                            <p:strVal val="visible"/>
                                          </p:to>
                                        </p:set>
                                        <p:anim calcmode="lin" valueType="num">
                                          <p:cBhvr>
                                            <p:cTn id="36" dur="500" fill="hold"/>
                                            <p:tgtEl>
                                              <p:spTgt spid="13"/>
                                            </p:tgtEl>
                                            <p:attrNameLst>
                                              <p:attrName>ppt_w</p:attrName>
                                            </p:attrNameLst>
                                          </p:cBhvr>
                                          <p:tavLst>
                                            <p:tav tm="0">
                                              <p:val>
                                                <p:fltVal val="0"/>
                                              </p:val>
                                            </p:tav>
                                            <p:tav tm="100000">
                                              <p:val>
                                                <p:strVal val="#ppt_w"/>
                                              </p:val>
                                            </p:tav>
                                          </p:tavLst>
                                        </p:anim>
                                        <p:anim calcmode="lin" valueType="num">
                                          <p:cBhvr>
                                            <p:cTn id="37" dur="500" fill="hold"/>
                                            <p:tgtEl>
                                              <p:spTgt spid="13"/>
                                            </p:tgtEl>
                                            <p:attrNameLst>
                                              <p:attrName>ppt_h</p:attrName>
                                            </p:attrNameLst>
                                          </p:cBhvr>
                                          <p:tavLst>
                                            <p:tav tm="0">
                                              <p:val>
                                                <p:fltVal val="0"/>
                                              </p:val>
                                            </p:tav>
                                            <p:tav tm="100000">
                                              <p:val>
                                                <p:strVal val="#ppt_h"/>
                                              </p:val>
                                            </p:tav>
                                          </p:tavLst>
                                        </p:anim>
                                        <p:animEffect transition="in" filter="fade">
                                          <p:cBhvr>
                                            <p:cTn id="38" dur="500"/>
                                            <p:tgtEl>
                                              <p:spTgt spid="13"/>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1">
                                                <p:txEl>
                                                  <p:pRg st="0" end="0"/>
                                                </p:txEl>
                                              </p:spTgt>
                                            </p:tgtEl>
                                            <p:attrNameLst>
                                              <p:attrName>style.visibility</p:attrName>
                                            </p:attrNameLst>
                                          </p:cBhvr>
                                          <p:to>
                                            <p:strVal val="visible"/>
                                          </p:to>
                                        </p:set>
                                        <p:animEffect transition="in" filter="fade">
                                          <p:cBhvr>
                                            <p:cTn id="41" dur="500"/>
                                            <p:tgtEl>
                                              <p:spTgt spid="11">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nodeType="clickEffect">
                                      <p:stCondLst>
                                        <p:cond delay="0"/>
                                      </p:stCondLst>
                                      <p:childTnLst>
                                        <p:set>
                                          <p:cBhvr>
                                            <p:cTn id="45" dur="1" fill="hold">
                                              <p:stCondLst>
                                                <p:cond delay="0"/>
                                              </p:stCondLst>
                                            </p:cTn>
                                            <p:tgtEl>
                                              <p:spTgt spid="14"/>
                                            </p:tgtEl>
                                            <p:attrNameLst>
                                              <p:attrName>style.visibility</p:attrName>
                                            </p:attrNameLst>
                                          </p:cBhvr>
                                          <p:to>
                                            <p:strVal val="visible"/>
                                          </p:to>
                                        </p:set>
                                        <p:anim calcmode="lin" valueType="num">
                                          <p:cBhvr>
                                            <p:cTn id="46" dur="500" fill="hold"/>
                                            <p:tgtEl>
                                              <p:spTgt spid="14"/>
                                            </p:tgtEl>
                                            <p:attrNameLst>
                                              <p:attrName>ppt_w</p:attrName>
                                            </p:attrNameLst>
                                          </p:cBhvr>
                                          <p:tavLst>
                                            <p:tav tm="0">
                                              <p:val>
                                                <p:fltVal val="0"/>
                                              </p:val>
                                            </p:tav>
                                            <p:tav tm="100000">
                                              <p:val>
                                                <p:strVal val="#ppt_w"/>
                                              </p:val>
                                            </p:tav>
                                          </p:tavLst>
                                        </p:anim>
                                        <p:anim calcmode="lin" valueType="num">
                                          <p:cBhvr>
                                            <p:cTn id="47" dur="500" fill="hold"/>
                                            <p:tgtEl>
                                              <p:spTgt spid="14"/>
                                            </p:tgtEl>
                                            <p:attrNameLst>
                                              <p:attrName>ppt_h</p:attrName>
                                            </p:attrNameLst>
                                          </p:cBhvr>
                                          <p:tavLst>
                                            <p:tav tm="0">
                                              <p:val>
                                                <p:fltVal val="0"/>
                                              </p:val>
                                            </p:tav>
                                            <p:tav tm="100000">
                                              <p:val>
                                                <p:strVal val="#ppt_h"/>
                                              </p:val>
                                            </p:tav>
                                          </p:tavLst>
                                        </p:anim>
                                        <p:animEffect transition="in" filter="fade">
                                          <p:cBhvr>
                                            <p:cTn id="48" dur="500"/>
                                            <p:tgtEl>
                                              <p:spTgt spid="14"/>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2">
                                                <p:txEl>
                                                  <p:pRg st="0" end="0"/>
                                                </p:txEl>
                                              </p:spTgt>
                                            </p:tgtEl>
                                            <p:attrNameLst>
                                              <p:attrName>style.visibility</p:attrName>
                                            </p:attrNameLst>
                                          </p:cBhvr>
                                          <p:to>
                                            <p:strVal val="visible"/>
                                          </p:to>
                                        </p:set>
                                        <p:animEffect transition="in" filter="fade">
                                          <p:cBhvr>
                                            <p:cTn id="51"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7" grpId="0"/>
          <p:bldP spid="10" grpId="0">
            <p:tmplLst>
              <p:tmpl>
                <p:tnLst>
                  <p:par>
                    <p:cTn presetID="10" presetClass="entr" presetSubtype="0" fill="hold" nodeType="withEffect">
                      <p:stCondLst>
                        <p:cond delay="5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build="p">
            <p:tmplLst>
              <p:tmpl lvl="1">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build="p">
            <p:tmplLst>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80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200"/>
                                            <p:tgtEl>
                                              <p:spTgt spid="6"/>
                                            </p:tgtEl>
                                          </p:cBhvr>
                                        </p:animEffect>
                                      </p:childTnLst>
                                    </p:cTn>
                                  </p:par>
                                  <p:par>
                                    <p:cTn id="17" presetID="35" presetClass="path" presetSubtype="0" accel="40000" fill="hold" nodeType="withEffect">
                                      <p:stCondLst>
                                        <p:cond delay="800"/>
                                      </p:stCondLst>
                                      <p:childTnLst>
                                        <p:animMotion origin="layout" path="M -0.08107 -1.7284E-6 L -3.61111E-6 -1.7284E-6 " pathEditMode="relative" rAng="0" ptsTypes="AA">
                                          <p:cBhvr>
                                            <p:cTn id="18" dur="400" fill="hold"/>
                                            <p:tgtEl>
                                              <p:spTgt spid="6"/>
                                            </p:tgtEl>
                                            <p:attrNameLst>
                                              <p:attrName>ppt_x</p:attrName>
                                              <p:attrName>ppt_y</p:attrName>
                                            </p:attrNameLst>
                                          </p:cBhvr>
                                          <p:rCtr x="4045" y="0"/>
                                        </p:animMotion>
                                      </p:childTnLst>
                                    </p:cTn>
                                  </p:par>
                                  <p:par>
                                    <p:cTn id="19" presetID="22" presetClass="entr" presetSubtype="1" fill="hold" grpId="0" nodeType="withEffect">
                                      <p:stCondLst>
                                        <p:cond delay="800"/>
                                      </p:stCondLst>
                                      <p:childTnLst>
                                        <p:set>
                                          <p:cBhvr>
                                            <p:cTn id="20" dur="1" fill="hold">
                                              <p:stCondLst>
                                                <p:cond delay="0"/>
                                              </p:stCondLst>
                                            </p:cTn>
                                            <p:tgtEl>
                                              <p:spTgt spid="8"/>
                                            </p:tgtEl>
                                            <p:attrNameLst>
                                              <p:attrName>style.visibility</p:attrName>
                                            </p:attrNameLst>
                                          </p:cBhvr>
                                          <p:to>
                                            <p:strVal val="visible"/>
                                          </p:to>
                                        </p:set>
                                        <p:animEffect transition="in" filter="wipe(up)">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9"/>
                                            </p:tgtEl>
                                            <p:attrNameLst>
                                              <p:attrName>style.visibility</p:attrName>
                                            </p:attrNameLst>
                                          </p:cBhvr>
                                          <p:to>
                                            <p:strVal val="visible"/>
                                          </p:to>
                                        </p:set>
                                        <p:anim calcmode="lin" valueType="num">
                                          <p:cBhvr>
                                            <p:cTn id="26" dur="500" fill="hold"/>
                                            <p:tgtEl>
                                              <p:spTgt spid="9"/>
                                            </p:tgtEl>
                                            <p:attrNameLst>
                                              <p:attrName>ppt_w</p:attrName>
                                            </p:attrNameLst>
                                          </p:cBhvr>
                                          <p:tavLst>
                                            <p:tav tm="0">
                                              <p:val>
                                                <p:fltVal val="0"/>
                                              </p:val>
                                            </p:tav>
                                            <p:tav tm="100000">
                                              <p:val>
                                                <p:strVal val="#ppt_w"/>
                                              </p:val>
                                            </p:tav>
                                          </p:tavLst>
                                        </p:anim>
                                        <p:anim calcmode="lin" valueType="num">
                                          <p:cBhvr>
                                            <p:cTn id="27" dur="500" fill="hold"/>
                                            <p:tgtEl>
                                              <p:spTgt spid="9"/>
                                            </p:tgtEl>
                                            <p:attrNameLst>
                                              <p:attrName>ppt_h</p:attrName>
                                            </p:attrNameLst>
                                          </p:cBhvr>
                                          <p:tavLst>
                                            <p:tav tm="0">
                                              <p:val>
                                                <p:fltVal val="0"/>
                                              </p:val>
                                            </p:tav>
                                            <p:tav tm="100000">
                                              <p:val>
                                                <p:strVal val="#ppt_h"/>
                                              </p:val>
                                            </p:tav>
                                          </p:tavLst>
                                        </p:anim>
                                        <p:animEffect transition="in" filter="fade">
                                          <p:cBhvr>
                                            <p:cTn id="28" dur="500"/>
                                            <p:tgtEl>
                                              <p:spTgt spid="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0" end="0"/>
                                                </p:txEl>
                                              </p:spTgt>
                                            </p:tgtEl>
                                            <p:attrNameLst>
                                              <p:attrName>style.visibility</p:attrName>
                                            </p:attrNameLst>
                                          </p:cBhvr>
                                          <p:to>
                                            <p:strVal val="visible"/>
                                          </p:to>
                                        </p:set>
                                        <p:animEffect transition="in" filter="fade">
                                          <p:cBhvr>
                                            <p:cTn id="31" dur="500"/>
                                            <p:tgtEl>
                                              <p:spTgt spid="3">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nodeType="clickEffect">
                                      <p:stCondLst>
                                        <p:cond delay="0"/>
                                      </p:stCondLst>
                                      <p:childTnLst>
                                        <p:set>
                                          <p:cBhvr>
                                            <p:cTn id="35" dur="1" fill="hold">
                                              <p:stCondLst>
                                                <p:cond delay="0"/>
                                              </p:stCondLst>
                                            </p:cTn>
                                            <p:tgtEl>
                                              <p:spTgt spid="13"/>
                                            </p:tgtEl>
                                            <p:attrNameLst>
                                              <p:attrName>style.visibility</p:attrName>
                                            </p:attrNameLst>
                                          </p:cBhvr>
                                          <p:to>
                                            <p:strVal val="visible"/>
                                          </p:to>
                                        </p:set>
                                        <p:anim calcmode="lin" valueType="num">
                                          <p:cBhvr>
                                            <p:cTn id="36" dur="500" fill="hold"/>
                                            <p:tgtEl>
                                              <p:spTgt spid="13"/>
                                            </p:tgtEl>
                                            <p:attrNameLst>
                                              <p:attrName>ppt_w</p:attrName>
                                            </p:attrNameLst>
                                          </p:cBhvr>
                                          <p:tavLst>
                                            <p:tav tm="0">
                                              <p:val>
                                                <p:fltVal val="0"/>
                                              </p:val>
                                            </p:tav>
                                            <p:tav tm="100000">
                                              <p:val>
                                                <p:strVal val="#ppt_w"/>
                                              </p:val>
                                            </p:tav>
                                          </p:tavLst>
                                        </p:anim>
                                        <p:anim calcmode="lin" valueType="num">
                                          <p:cBhvr>
                                            <p:cTn id="37" dur="500" fill="hold"/>
                                            <p:tgtEl>
                                              <p:spTgt spid="13"/>
                                            </p:tgtEl>
                                            <p:attrNameLst>
                                              <p:attrName>ppt_h</p:attrName>
                                            </p:attrNameLst>
                                          </p:cBhvr>
                                          <p:tavLst>
                                            <p:tav tm="0">
                                              <p:val>
                                                <p:fltVal val="0"/>
                                              </p:val>
                                            </p:tav>
                                            <p:tav tm="100000">
                                              <p:val>
                                                <p:strVal val="#ppt_h"/>
                                              </p:val>
                                            </p:tav>
                                          </p:tavLst>
                                        </p:anim>
                                        <p:animEffect transition="in" filter="fade">
                                          <p:cBhvr>
                                            <p:cTn id="38" dur="500"/>
                                            <p:tgtEl>
                                              <p:spTgt spid="13"/>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1">
                                                <p:txEl>
                                                  <p:pRg st="0" end="0"/>
                                                </p:txEl>
                                              </p:spTgt>
                                            </p:tgtEl>
                                            <p:attrNameLst>
                                              <p:attrName>style.visibility</p:attrName>
                                            </p:attrNameLst>
                                          </p:cBhvr>
                                          <p:to>
                                            <p:strVal val="visible"/>
                                          </p:to>
                                        </p:set>
                                        <p:animEffect transition="in" filter="fade">
                                          <p:cBhvr>
                                            <p:cTn id="41" dur="500"/>
                                            <p:tgtEl>
                                              <p:spTgt spid="11">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nodeType="clickEffect">
                                      <p:stCondLst>
                                        <p:cond delay="0"/>
                                      </p:stCondLst>
                                      <p:childTnLst>
                                        <p:set>
                                          <p:cBhvr>
                                            <p:cTn id="45" dur="1" fill="hold">
                                              <p:stCondLst>
                                                <p:cond delay="0"/>
                                              </p:stCondLst>
                                            </p:cTn>
                                            <p:tgtEl>
                                              <p:spTgt spid="14"/>
                                            </p:tgtEl>
                                            <p:attrNameLst>
                                              <p:attrName>style.visibility</p:attrName>
                                            </p:attrNameLst>
                                          </p:cBhvr>
                                          <p:to>
                                            <p:strVal val="visible"/>
                                          </p:to>
                                        </p:set>
                                        <p:anim calcmode="lin" valueType="num">
                                          <p:cBhvr>
                                            <p:cTn id="46" dur="500" fill="hold"/>
                                            <p:tgtEl>
                                              <p:spTgt spid="14"/>
                                            </p:tgtEl>
                                            <p:attrNameLst>
                                              <p:attrName>ppt_w</p:attrName>
                                            </p:attrNameLst>
                                          </p:cBhvr>
                                          <p:tavLst>
                                            <p:tav tm="0">
                                              <p:val>
                                                <p:fltVal val="0"/>
                                              </p:val>
                                            </p:tav>
                                            <p:tav tm="100000">
                                              <p:val>
                                                <p:strVal val="#ppt_w"/>
                                              </p:val>
                                            </p:tav>
                                          </p:tavLst>
                                        </p:anim>
                                        <p:anim calcmode="lin" valueType="num">
                                          <p:cBhvr>
                                            <p:cTn id="47" dur="500" fill="hold"/>
                                            <p:tgtEl>
                                              <p:spTgt spid="14"/>
                                            </p:tgtEl>
                                            <p:attrNameLst>
                                              <p:attrName>ppt_h</p:attrName>
                                            </p:attrNameLst>
                                          </p:cBhvr>
                                          <p:tavLst>
                                            <p:tav tm="0">
                                              <p:val>
                                                <p:fltVal val="0"/>
                                              </p:val>
                                            </p:tav>
                                            <p:tav tm="100000">
                                              <p:val>
                                                <p:strVal val="#ppt_h"/>
                                              </p:val>
                                            </p:tav>
                                          </p:tavLst>
                                        </p:anim>
                                        <p:animEffect transition="in" filter="fade">
                                          <p:cBhvr>
                                            <p:cTn id="48" dur="500"/>
                                            <p:tgtEl>
                                              <p:spTgt spid="14"/>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2">
                                                <p:txEl>
                                                  <p:pRg st="0" end="0"/>
                                                </p:txEl>
                                              </p:spTgt>
                                            </p:tgtEl>
                                            <p:attrNameLst>
                                              <p:attrName>style.visibility</p:attrName>
                                            </p:attrNameLst>
                                          </p:cBhvr>
                                          <p:to>
                                            <p:strVal val="visible"/>
                                          </p:to>
                                        </p:set>
                                        <p:animEffect transition="in" filter="fade">
                                          <p:cBhvr>
                                            <p:cTn id="51"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7" grpId="0"/>
          <p:bldP spid="10" grpId="0">
            <p:tmplLst>
              <p:tmpl>
                <p:tnLst>
                  <p:par>
                    <p:cTn presetID="10" presetClass="entr" presetSubtype="0" fill="hold" nodeType="withEffect">
                      <p:stCondLst>
                        <p:cond delay="5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build="p">
            <p:tmplLst>
              <p:tmpl lvl="1">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build="p">
            <p:tmplLst>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Lst>
      </p:timing>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userDrawn="1">
  <p:cSld name="DEFAULT SLIDE">
    <p:bg>
      <p:bgPr>
        <a:solidFill>
          <a:schemeClr val="bg2"/>
        </a:solidFill>
        <a:effectLst/>
      </p:bgPr>
    </p:bg>
    <p:spTree>
      <p:nvGrpSpPr>
        <p:cNvPr id="1" name=""/>
        <p:cNvGrpSpPr/>
        <p:nvPr/>
      </p:nvGrpSpPr>
      <p:grpSpPr>
        <a:xfrm>
          <a:off x="0" y="0"/>
          <a:ext cx="0" cy="0"/>
          <a:chOff x="0" y="0"/>
          <a:chExt cx="0" cy="0"/>
        </a:xfrm>
      </p:grpSpPr>
      <p:cxnSp>
        <p:nvCxnSpPr>
          <p:cNvPr id="2" name="Straight Connector 1"/>
          <p:cNvCxnSpPr/>
          <p:nvPr userDrawn="1"/>
        </p:nvCxnSpPr>
        <p:spPr>
          <a:xfrm>
            <a:off x="479261" y="466301"/>
            <a:ext cx="0" cy="699453"/>
          </a:xfrm>
          <a:prstGeom prst="line">
            <a:avLst/>
          </a:prstGeom>
          <a:ln w="63500">
            <a:solidFill>
              <a:srgbClr val="5C2D9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itle 7"/>
          <p:cNvSpPr>
            <a:spLocks noGrp="1"/>
          </p:cNvSpPr>
          <p:nvPr>
            <p:ph type="title" hasCustomPrompt="1"/>
          </p:nvPr>
        </p:nvSpPr>
        <p:spPr>
          <a:xfrm>
            <a:off x="595840" y="388526"/>
            <a:ext cx="3704560" cy="770467"/>
          </a:xfrm>
          <a:prstGeom prst="rect">
            <a:avLst/>
          </a:prstGeom>
          <a:noFill/>
        </p:spPr>
        <p:txBody>
          <a:bodyPr wrap="square" rtlCol="0">
            <a:spAutoFit/>
          </a:bodyPr>
          <a:lstStyle>
            <a:lvl1pPr>
              <a:defRPr lang="uk-UA" sz="2448" b="1">
                <a:latin typeface="Calibri" panose="020F0502020204030204" pitchFamily="34" charset="0"/>
                <a:ea typeface="Calibri" panose="020F0502020204030204" pitchFamily="34" charset="0"/>
                <a:cs typeface="Calibri" panose="020F0502020204030204" pitchFamily="34" charset="0"/>
              </a:defRPr>
            </a:lvl1pPr>
          </a:lstStyle>
          <a:p>
            <a:pPr marL="0" lvl="0"/>
            <a:r>
              <a:rPr lang="en-US" dirty="0"/>
              <a:t>click to edit master title style</a:t>
            </a:r>
            <a:endParaRPr lang="uk-UA" dirty="0"/>
          </a:p>
        </p:txBody>
      </p:sp>
    </p:spTree>
    <p:extLst>
      <p:ext uri="{BB962C8B-B14F-4D97-AF65-F5344CB8AC3E}">
        <p14:creationId xmlns:p14="http://schemas.microsoft.com/office/powerpoint/2010/main" val="1109959811"/>
      </p:ext>
    </p:extLst>
  </p:cSld>
  <p:clrMapOvr>
    <a:masterClrMapping/>
  </p:clrMapOvr>
  <mc:AlternateContent xmlns:mc="http://schemas.openxmlformats.org/markup-compatibility/2006" xmlns:p14="http://schemas.microsoft.com/office/powerpoint/2010/main">
    <mc:Choice Requires="p14">
      <p:transition spd="slow" p14:dur="1750">
        <p14:flip dir="r"/>
      </p:transition>
    </mc:Choice>
    <mc:Fallback xmlns="">
      <p:transition spd="slow">
        <p:fade/>
      </p:transition>
    </mc:Fallback>
  </mc:AlternateContent>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stretch>
            <a:fillRect/>
          </a:stretch>
        </p:blipFill>
        <p:spPr>
          <a:xfrm>
            <a:off x="1" y="1"/>
            <a:ext cx="12434252" cy="6998207"/>
          </a:xfrm>
          <a:prstGeom prst="rect">
            <a:avLst/>
          </a:prstGeom>
        </p:spPr>
      </p:pic>
      <p:sp>
        <p:nvSpPr>
          <p:cNvPr id="7" name="Rectangle 6"/>
          <p:cNvSpPr/>
          <p:nvPr userDrawn="1"/>
        </p:nvSpPr>
        <p:spPr bwMode="auto">
          <a:xfrm>
            <a:off x="-1" y="0"/>
            <a:ext cx="12434889" cy="6994525"/>
          </a:xfrm>
          <a:prstGeom prst="rect">
            <a:avLst/>
          </a:prstGeom>
          <a:gradFill flip="none" rotWithShape="1">
            <a:gsLst>
              <a:gs pos="66000">
                <a:srgbClr val="000000">
                  <a:alpha val="40000"/>
                </a:srgbClr>
              </a:gs>
              <a:gs pos="100000">
                <a:srgbClr val="000000">
                  <a:alpha val="0"/>
                </a:srgbClr>
              </a:gs>
              <a:gs pos="18000">
                <a:srgbClr val="000000">
                  <a:alpha val="5000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MS logo white - EMF"/>
          <p:cNvPicPr>
            <a:picLocks noChangeAspect="1"/>
          </p:cNvPicPr>
          <p:nvPr userDrawn="1"/>
        </p:nvPicPr>
        <p:blipFill>
          <a:blip r:embed="rId3"/>
          <a:stretch>
            <a:fillRect/>
          </a:stretch>
        </p:blipFill>
        <p:spPr bwMode="black">
          <a:xfrm>
            <a:off x="460630" y="479425"/>
            <a:ext cx="1451658" cy="310896"/>
          </a:xfrm>
          <a:prstGeom prst="rect">
            <a:avLst/>
          </a:prstGeom>
        </p:spPr>
      </p:pic>
      <p:sp>
        <p:nvSpPr>
          <p:cNvPr id="8" name="TextBox 7"/>
          <p:cNvSpPr txBox="1"/>
          <p:nvPr userDrawn="1"/>
        </p:nvSpPr>
        <p:spPr>
          <a:xfrm>
            <a:off x="286031" y="3097214"/>
            <a:ext cx="8040479" cy="1227586"/>
          </a:xfrm>
          <a:prstGeom prst="rect">
            <a:avLst/>
          </a:prstGeom>
          <a:noFill/>
        </p:spPr>
        <p:txBody>
          <a:bodyPr wrap="none" lIns="182854" tIns="146283" rIns="182854" bIns="146283" rtlCol="0">
            <a:spAutoFit/>
          </a:bodyPr>
          <a:lstStyle/>
          <a:p>
            <a:pPr>
              <a:lnSpc>
                <a:spcPct val="90000"/>
              </a:lnSpc>
              <a:spcAft>
                <a:spcPts val="600"/>
              </a:spcAft>
            </a:pPr>
            <a:r>
              <a:rPr lang="en-US" sz="6599" dirty="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Microsoft Data Amp</a:t>
            </a:r>
          </a:p>
        </p:txBody>
      </p:sp>
      <p:sp>
        <p:nvSpPr>
          <p:cNvPr id="10" name="TextBox 9"/>
          <p:cNvSpPr txBox="1"/>
          <p:nvPr userDrawn="1"/>
        </p:nvSpPr>
        <p:spPr>
          <a:xfrm>
            <a:off x="286033" y="4011304"/>
            <a:ext cx="3534524" cy="860319"/>
          </a:xfrm>
          <a:prstGeom prst="rect">
            <a:avLst/>
          </a:prstGeom>
          <a:noFill/>
        </p:spPr>
        <p:txBody>
          <a:bodyPr wrap="none" lIns="182854" tIns="146283" rIns="182854" bIns="146283" rtlCol="0">
            <a:spAutoFit/>
          </a:bodyPr>
          <a:lstStyle/>
          <a:p>
            <a:pPr>
              <a:lnSpc>
                <a:spcPct val="90000"/>
              </a:lnSpc>
              <a:spcAft>
                <a:spcPts val="600"/>
              </a:spcAft>
            </a:pPr>
            <a:r>
              <a:rPr lang="en-US" sz="3999" dirty="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April 19, 2017</a:t>
            </a:r>
          </a:p>
        </p:txBody>
      </p:sp>
    </p:spTree>
    <p:extLst>
      <p:ext uri="{BB962C8B-B14F-4D97-AF65-F5344CB8AC3E}">
        <p14:creationId xmlns:p14="http://schemas.microsoft.com/office/powerpoint/2010/main" val="4484924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667" y="2125678"/>
            <a:ext cx="9142769" cy="1828786"/>
          </a:xfrm>
          <a:noFill/>
        </p:spPr>
        <p:txBody>
          <a:bodyPr lIns="146304" tIns="91440" rIns="146304" bIns="91440" anchor="t" anchorCtr="0"/>
          <a:lstStyle>
            <a:lvl1pPr>
              <a:defRPr sz="5399"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666" y="3955786"/>
            <a:ext cx="7314204" cy="1828007"/>
          </a:xfrm>
          <a:noFill/>
        </p:spPr>
        <p:txBody>
          <a:bodyPr lIns="164592" tIns="109728" rIns="164592" bIns="109728">
            <a:noAutofit/>
          </a:bodyPr>
          <a:lstStyle>
            <a:lvl1pPr marL="0" indent="0">
              <a:spcBef>
                <a:spcPts val="0"/>
              </a:spcBef>
              <a:buNone/>
              <a:defRPr sz="3199"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MS logo white - EMF"/>
          <p:cNvPicPr>
            <a:picLocks noChangeAspect="1"/>
          </p:cNvPicPr>
          <p:nvPr userDrawn="1"/>
        </p:nvPicPr>
        <p:blipFill>
          <a:blip r:embed="rId2"/>
          <a:stretch>
            <a:fillRect/>
          </a:stretch>
        </p:blipFill>
        <p:spPr bwMode="black">
          <a:xfrm>
            <a:off x="460630" y="479425"/>
            <a:ext cx="1451658" cy="310896"/>
          </a:xfrm>
          <a:prstGeom prst="rect">
            <a:avLst/>
          </a:prstGeom>
        </p:spPr>
      </p:pic>
    </p:spTree>
    <p:extLst>
      <p:ext uri="{BB962C8B-B14F-4D97-AF65-F5344CB8AC3E}">
        <p14:creationId xmlns:p14="http://schemas.microsoft.com/office/powerpoint/2010/main" val="28731415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Title only">
    <p:bg>
      <p:bgRef idx="1001">
        <a:schemeClr val="bg2"/>
      </p:bgRef>
    </p:bg>
    <p:spTree>
      <p:nvGrpSpPr>
        <p:cNvPr id="1" name=""/>
        <p:cNvGrpSpPr/>
        <p:nvPr/>
      </p:nvGrpSpPr>
      <p:grpSpPr>
        <a:xfrm>
          <a:off x="0" y="0"/>
          <a:ext cx="0" cy="0"/>
          <a:chOff x="0" y="0"/>
          <a:chExt cx="0" cy="0"/>
        </a:xfrm>
      </p:grpSpPr>
      <p:grpSp>
        <p:nvGrpSpPr>
          <p:cNvPr id="5" name="Group 4"/>
          <p:cNvGrpSpPr/>
          <p:nvPr userDrawn="1"/>
        </p:nvGrpSpPr>
        <p:grpSpPr>
          <a:xfrm>
            <a:off x="-827" y="1"/>
            <a:ext cx="12435715" cy="6994526"/>
            <a:chOff x="-1675" y="-1"/>
            <a:chExt cx="12193676" cy="6858001"/>
          </a:xfrm>
        </p:grpSpPr>
        <p:pic>
          <p:nvPicPr>
            <p:cNvPr id="6" name="Picture 5"/>
            <p:cNvPicPr>
              <a:picLocks noChangeAspect="1"/>
            </p:cNvPicPr>
            <p:nvPr/>
          </p:nvPicPr>
          <p:blipFill rotWithShape="1">
            <a:blip r:embed="rId2" cstate="screen">
              <a:extLst>
                <a:ext uri="{28A0092B-C50C-407E-A947-70E740481C1C}">
                  <a14:useLocalDpi xmlns:a14="http://schemas.microsoft.com/office/drawing/2010/main" val="0"/>
                </a:ext>
              </a:extLst>
            </a:blip>
            <a:srcRect/>
            <a:stretch/>
          </p:blipFill>
          <p:spPr>
            <a:xfrm flipH="1">
              <a:off x="-1675" y="-1"/>
              <a:ext cx="12193675" cy="6858001"/>
            </a:xfrm>
            <a:prstGeom prst="rect">
              <a:avLst/>
            </a:prstGeom>
          </p:spPr>
        </p:pic>
        <p:sp>
          <p:nvSpPr>
            <p:cNvPr id="7" name="Rectangle 6"/>
            <p:cNvSpPr/>
            <p:nvPr/>
          </p:nvSpPr>
          <p:spPr bwMode="auto">
            <a:xfrm>
              <a:off x="1" y="0"/>
              <a:ext cx="12192000" cy="6858000"/>
            </a:xfrm>
            <a:prstGeom prst="rect">
              <a:avLst/>
            </a:prstGeom>
            <a:solidFill>
              <a:schemeClr val="bg2">
                <a:alpha val="80000"/>
              </a:scheme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ea typeface="Segoe UI" pitchFamily="34" charset="0"/>
                <a:cs typeface="Segoe UI" pitchFamily="34" charset="0"/>
              </a:endParaRPr>
            </a:p>
          </p:txBody>
        </p:sp>
      </p:grpSp>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19793171"/>
      </p:ext>
    </p:extLst>
  </p:cSld>
  <p:clrMapOvr>
    <a:overrideClrMapping bg1="dk1" tx1="lt1" bg2="dk2" tx2="lt2" accent1="accent1" accent2="accent2" accent3="accent3" accent4="accent4" accent5="accent5" accent6="accent6" hlink="hlink" folHlink="folHlink"/>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2_Title only_2">
    <p:bg>
      <p:bgPr>
        <a:solidFill>
          <a:schemeClr val="accent2"/>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cstate="screen">
            <a:extLst>
              <a:ext uri="{BEBA8EAE-BF5A-486C-A8C5-ECC9F3942E4B}">
                <a14:imgProps xmlns:a14="http://schemas.microsoft.com/office/drawing/2010/main">
                  <a14:imgLayer r:embed="rId3">
                    <a14:imgEffect>
                      <a14:brightnessContrast contrast="43000"/>
                    </a14:imgEffect>
                  </a14:imgLayer>
                </a14:imgProps>
              </a:ext>
              <a:ext uri="{28A0092B-C50C-407E-A947-70E740481C1C}">
                <a14:useLocalDpi xmlns:a14="http://schemas.microsoft.com/office/drawing/2010/main" val="0"/>
              </a:ext>
            </a:extLst>
          </a:blip>
          <a:srcRect/>
          <a:stretch/>
        </p:blipFill>
        <p:spPr>
          <a:xfrm flipH="1">
            <a:off x="883" y="1"/>
            <a:ext cx="12434832" cy="6994526"/>
          </a:xfrm>
          <a:prstGeom prst="rect">
            <a:avLst/>
          </a:prstGeom>
        </p:spPr>
      </p:pic>
      <p:sp>
        <p:nvSpPr>
          <p:cNvPr id="7" name="Rectangle 6"/>
          <p:cNvSpPr/>
          <p:nvPr/>
        </p:nvSpPr>
        <p:spPr bwMode="auto">
          <a:xfrm>
            <a:off x="-827" y="1"/>
            <a:ext cx="12435715" cy="6994525"/>
          </a:xfrm>
          <a:prstGeom prst="rect">
            <a:avLst/>
          </a:prstGeom>
          <a:solidFill>
            <a:schemeClr val="accent1">
              <a:alpha val="75000"/>
            </a:scheme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86494" tIns="149195" rIns="186494" bIns="149195"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a:xfrm>
            <a:off x="2" y="0"/>
            <a:ext cx="12434887" cy="6994525"/>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836" kern="0">
              <a:solidFill>
                <a:srgbClr val="002050"/>
              </a:solidFill>
            </a:endParaRPr>
          </a:p>
        </p:txBody>
      </p:sp>
      <p:sp>
        <p:nvSpPr>
          <p:cNvPr id="2" name="Title 1"/>
          <p:cNvSpPr>
            <a:spLocks noGrp="1"/>
          </p:cNvSpPr>
          <p:nvPr userDrawn="1">
            <p:ph type="title"/>
          </p:nvPr>
        </p:nvSpPr>
        <p:spPr/>
        <p:txBody>
          <a:bodyPr/>
          <a:lstStyle>
            <a:lvl1pPr>
              <a:defRPr>
                <a:solidFill>
                  <a:schemeClr val="bg2"/>
                </a:solidFill>
              </a:defRPr>
            </a:lvl1pPr>
          </a:lstStyle>
          <a:p>
            <a:r>
              <a:rPr lang="en-US" dirty="0"/>
              <a:t>Click to edit Master title style</a:t>
            </a:r>
          </a:p>
        </p:txBody>
      </p:sp>
    </p:spTree>
    <p:extLst>
      <p:ext uri="{BB962C8B-B14F-4D97-AF65-F5344CB8AC3E}">
        <p14:creationId xmlns:p14="http://schemas.microsoft.com/office/powerpoint/2010/main" val="1502424881"/>
      </p:ext>
    </p:extLst>
  </p:cSld>
  <p:clrMapOvr>
    <a:overrideClrMapping bg1="dk1" tx1="lt1" bg2="dk2" tx2="lt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Only" preserve="1">
  <p:cSld name="Title Only_3">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p>
        </p:txBody>
      </p:sp>
    </p:spTree>
    <p:extLst>
      <p:ext uri="{BB962C8B-B14F-4D97-AF65-F5344CB8AC3E}">
        <p14:creationId xmlns:p14="http://schemas.microsoft.com/office/powerpoint/2010/main" val="335349753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1_Title Only_3">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Rectangle 2"/>
          <p:cNvSpPr/>
          <p:nvPr userDrawn="1"/>
        </p:nvSpPr>
        <p:spPr>
          <a:xfrm>
            <a:off x="2" y="1391504"/>
            <a:ext cx="12434887" cy="5619237"/>
          </a:xfrm>
          <a:prstGeom prst="rect">
            <a:avLst/>
          </a:prstGeom>
          <a:solidFill>
            <a:srgbClr val="E5F1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836" kern="0">
              <a:solidFill>
                <a:sysClr val="windowText" lastClr="000000"/>
              </a:solidFill>
            </a:endParaRPr>
          </a:p>
        </p:txBody>
      </p:sp>
    </p:spTree>
    <p:extLst>
      <p:ext uri="{BB962C8B-B14F-4D97-AF65-F5344CB8AC3E}">
        <p14:creationId xmlns:p14="http://schemas.microsoft.com/office/powerpoint/2010/main" val="90112381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_Title Only_3">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30929" y="365992"/>
            <a:ext cx="11611004" cy="885151"/>
          </a:xfrm>
        </p:spPr>
        <p:txBody>
          <a:bodyPr anchor="ctr">
            <a:normAutofit/>
          </a:bodyPr>
          <a:lstStyle>
            <a:lvl1pPr>
              <a:defRPr sz="3672">
                <a:solidFill>
                  <a:schemeClr val="tx2"/>
                </a:solidFill>
              </a:defRPr>
            </a:lvl1pPr>
          </a:lstStyle>
          <a:p>
            <a:r>
              <a:rPr lang="en-US" dirty="0"/>
              <a:t>Click to edit Master title style</a:t>
            </a:r>
          </a:p>
        </p:txBody>
      </p:sp>
      <p:sp>
        <p:nvSpPr>
          <p:cNvPr id="3" name="Rectangle 2"/>
          <p:cNvSpPr/>
          <p:nvPr userDrawn="1"/>
        </p:nvSpPr>
        <p:spPr>
          <a:xfrm>
            <a:off x="2" y="1456904"/>
            <a:ext cx="12434887" cy="5553836"/>
          </a:xfrm>
          <a:prstGeom prst="rect">
            <a:avLst/>
          </a:prstGeom>
          <a:solidFill>
            <a:srgbClr val="E5F1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836" kern="0">
              <a:solidFill>
                <a:sysClr val="windowText" lastClr="000000"/>
              </a:solidFill>
            </a:endParaRPr>
          </a:p>
        </p:txBody>
      </p:sp>
      <p:sp>
        <p:nvSpPr>
          <p:cNvPr id="4" name="Text Placeholder 6"/>
          <p:cNvSpPr>
            <a:spLocks noGrp="1"/>
          </p:cNvSpPr>
          <p:nvPr>
            <p:ph type="body" sz="quarter" idx="11"/>
          </p:nvPr>
        </p:nvSpPr>
        <p:spPr>
          <a:xfrm>
            <a:off x="2" y="112598"/>
            <a:ext cx="3108723" cy="362228"/>
          </a:xfr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rIns="0" rtlCol="0" anchor="ctr">
            <a:noAutofit/>
          </a:bodyPr>
          <a:lstStyle>
            <a:lvl1pPr>
              <a:defRPr kumimoji="0" lang="en-US" sz="1428" b="0" i="0" u="none" strike="noStrike" cap="none" spc="0" normalizeH="0" baseline="0" dirty="0">
                <a:ln>
                  <a:noFill/>
                </a:ln>
                <a:solidFill>
                  <a:prstClr val="white"/>
                </a:solidFill>
                <a:effectLst/>
                <a:uLnTx/>
                <a:uFillTx/>
                <a:latin typeface="Segoe UI"/>
                <a:cs typeface="+mn-cs"/>
              </a:defRPr>
            </a:lvl1pPr>
          </a:lstStyle>
          <a:p>
            <a:pPr marL="0" marR="0" lvl="0" indent="0" fontAlgn="auto">
              <a:lnSpc>
                <a:spcPct val="100000"/>
              </a:lnSpc>
              <a:spcBef>
                <a:spcPts val="0"/>
              </a:spcBef>
              <a:spcAft>
                <a:spcPts val="0"/>
              </a:spcAft>
              <a:buClrTx/>
              <a:buSzTx/>
              <a:buFontTx/>
              <a:buNone/>
              <a:tabLst/>
            </a:pPr>
            <a:r>
              <a:rPr lang="en-US" dirty="0"/>
              <a:t>Edit Master text styles</a:t>
            </a:r>
          </a:p>
        </p:txBody>
      </p:sp>
    </p:spTree>
    <p:extLst>
      <p:ext uri="{BB962C8B-B14F-4D97-AF65-F5344CB8AC3E}">
        <p14:creationId xmlns:p14="http://schemas.microsoft.com/office/powerpoint/2010/main" val="76801742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Diagram layout">
    <p:bg>
      <p:bgPr>
        <a:solidFill>
          <a:schemeClr val="bg1"/>
        </a:solidFill>
        <a:effectLst/>
      </p:bgPr>
    </p:bg>
    <p:spTree>
      <p:nvGrpSpPr>
        <p:cNvPr id="1" name=""/>
        <p:cNvGrpSpPr/>
        <p:nvPr/>
      </p:nvGrpSpPr>
      <p:grpSpPr>
        <a:xfrm>
          <a:off x="0" y="0"/>
          <a:ext cx="0" cy="0"/>
          <a:chOff x="0" y="0"/>
          <a:chExt cx="0" cy="0"/>
        </a:xfrm>
      </p:grpSpPr>
      <p:sp>
        <p:nvSpPr>
          <p:cNvPr id="8" name="Freeform: Shape 7"/>
          <p:cNvSpPr/>
          <p:nvPr userDrawn="1"/>
        </p:nvSpPr>
        <p:spPr>
          <a:xfrm>
            <a:off x="2" y="1456904"/>
            <a:ext cx="12434887" cy="5537623"/>
          </a:xfrm>
          <a:custGeom>
            <a:avLst/>
            <a:gdLst>
              <a:gd name="connsiteX0" fmla="*/ 0 w 12191999"/>
              <a:gd name="connsiteY0" fmla="*/ 0 h 5316786"/>
              <a:gd name="connsiteX1" fmla="*/ 12191999 w 12191999"/>
              <a:gd name="connsiteY1" fmla="*/ 0 h 5316786"/>
              <a:gd name="connsiteX2" fmla="*/ 12191999 w 12191999"/>
              <a:gd name="connsiteY2" fmla="*/ 119540 h 5316786"/>
              <a:gd name="connsiteX3" fmla="*/ 7315199 w 12191999"/>
              <a:gd name="connsiteY3" fmla="*/ 119540 h 5316786"/>
              <a:gd name="connsiteX4" fmla="*/ 7315199 w 12191999"/>
              <a:gd name="connsiteY4" fmla="*/ 5315056 h 5316786"/>
              <a:gd name="connsiteX5" fmla="*/ 12191999 w 12191999"/>
              <a:gd name="connsiteY5" fmla="*/ 5315056 h 5316786"/>
              <a:gd name="connsiteX6" fmla="*/ 12191999 w 12191999"/>
              <a:gd name="connsiteY6" fmla="*/ 5316786 h 5316786"/>
              <a:gd name="connsiteX7" fmla="*/ 0 w 12191999"/>
              <a:gd name="connsiteY7" fmla="*/ 5316786 h 5316786"/>
              <a:gd name="connsiteX0" fmla="*/ 0 w 12191999"/>
              <a:gd name="connsiteY0" fmla="*/ 0 h 5316786"/>
              <a:gd name="connsiteX1" fmla="*/ 12191999 w 12191999"/>
              <a:gd name="connsiteY1" fmla="*/ 0 h 5316786"/>
              <a:gd name="connsiteX2" fmla="*/ 12191999 w 12191999"/>
              <a:gd name="connsiteY2" fmla="*/ 119540 h 5316786"/>
              <a:gd name="connsiteX3" fmla="*/ 7315199 w 12191999"/>
              <a:gd name="connsiteY3" fmla="*/ 119540 h 5316786"/>
              <a:gd name="connsiteX4" fmla="*/ 7315199 w 12191999"/>
              <a:gd name="connsiteY4" fmla="*/ 5315056 h 5316786"/>
              <a:gd name="connsiteX5" fmla="*/ 12191999 w 12191999"/>
              <a:gd name="connsiteY5" fmla="*/ 5315056 h 5316786"/>
              <a:gd name="connsiteX6" fmla="*/ 0 w 12191999"/>
              <a:gd name="connsiteY6" fmla="*/ 5316786 h 5316786"/>
              <a:gd name="connsiteX7" fmla="*/ 0 w 12191999"/>
              <a:gd name="connsiteY7" fmla="*/ 0 h 5316786"/>
              <a:gd name="connsiteX0" fmla="*/ 0 w 12191999"/>
              <a:gd name="connsiteY0" fmla="*/ 0 h 5316786"/>
              <a:gd name="connsiteX1" fmla="*/ 12191999 w 12191999"/>
              <a:gd name="connsiteY1" fmla="*/ 0 h 5316786"/>
              <a:gd name="connsiteX2" fmla="*/ 12191999 w 12191999"/>
              <a:gd name="connsiteY2" fmla="*/ 119540 h 5316786"/>
              <a:gd name="connsiteX3" fmla="*/ 7315199 w 12191999"/>
              <a:gd name="connsiteY3" fmla="*/ 119540 h 5316786"/>
              <a:gd name="connsiteX4" fmla="*/ 7315199 w 12191999"/>
              <a:gd name="connsiteY4" fmla="*/ 5315056 h 5316786"/>
              <a:gd name="connsiteX5" fmla="*/ 0 w 12191999"/>
              <a:gd name="connsiteY5" fmla="*/ 5316786 h 5316786"/>
              <a:gd name="connsiteX6" fmla="*/ 0 w 12191999"/>
              <a:gd name="connsiteY6" fmla="*/ 0 h 5316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1999" h="5316786">
                <a:moveTo>
                  <a:pt x="0" y="0"/>
                </a:moveTo>
                <a:lnTo>
                  <a:pt x="12191999" y="0"/>
                </a:lnTo>
                <a:lnTo>
                  <a:pt x="12191999" y="119540"/>
                </a:lnTo>
                <a:lnTo>
                  <a:pt x="7315199" y="119540"/>
                </a:lnTo>
                <a:lnTo>
                  <a:pt x="7315199" y="5315056"/>
                </a:lnTo>
                <a:lnTo>
                  <a:pt x="0" y="5316786"/>
                </a:lnTo>
                <a:lnTo>
                  <a:pt x="0" y="0"/>
                </a:lnTo>
                <a:close/>
              </a:path>
            </a:pathLst>
          </a:custGeom>
          <a:solidFill>
            <a:srgbClr val="E5F2FC"/>
          </a:solidFill>
          <a:ln w="12700" cap="flat" cmpd="sng" algn="ctr">
            <a:noFill/>
            <a:prstDash val="solid"/>
            <a:miter lim="800000"/>
          </a:ln>
          <a:effectLst/>
        </p:spPr>
        <p:txBody>
          <a:bodyPr wrap="square" rtlCol="0" anchor="ctr">
            <a:noAutofit/>
          </a:bodyPr>
          <a:lstStyle/>
          <a:p>
            <a:pPr algn="ctr" defTabSz="914224">
              <a:defRPr/>
            </a:pPr>
            <a:endParaRPr lang="en-US" sz="1800" kern="0">
              <a:solidFill>
                <a:prstClr val="white"/>
              </a:solidFill>
            </a:endParaRPr>
          </a:p>
        </p:txBody>
      </p:sp>
      <p:sp>
        <p:nvSpPr>
          <p:cNvPr id="4" name="Text Placeholder 3"/>
          <p:cNvSpPr>
            <a:spLocks noGrp="1"/>
          </p:cNvSpPr>
          <p:nvPr>
            <p:ph type="body" sz="quarter" idx="10"/>
          </p:nvPr>
        </p:nvSpPr>
        <p:spPr>
          <a:xfrm>
            <a:off x="7845805" y="1926805"/>
            <a:ext cx="4056785" cy="4668032"/>
          </a:xfrm>
        </p:spPr>
        <p:txBody>
          <a:bodyPr>
            <a:noAutofit/>
          </a:bodyPr>
          <a:lstStyle>
            <a:lvl1pPr>
              <a:buClr>
                <a:schemeClr val="accent1"/>
              </a:buClr>
              <a:defRPr sz="2040">
                <a:solidFill>
                  <a:schemeClr val="tx2"/>
                </a:solidFill>
                <a:latin typeface="+mj-lt"/>
              </a:defRPr>
            </a:lvl1pPr>
            <a:lvl2pPr>
              <a:buClr>
                <a:schemeClr val="accent1"/>
              </a:buClr>
              <a:defRPr sz="1836">
                <a:solidFill>
                  <a:schemeClr val="tx2"/>
                </a:solidFill>
                <a:latin typeface="+mj-lt"/>
              </a:defRPr>
            </a:lvl2pPr>
            <a:lvl3pPr>
              <a:buClr>
                <a:schemeClr val="accent1"/>
              </a:buClr>
              <a:defRPr sz="1632">
                <a:solidFill>
                  <a:schemeClr val="tx2"/>
                </a:solidFill>
                <a:latin typeface="+mj-lt"/>
              </a:defRPr>
            </a:lvl3pPr>
            <a:lvl4pPr>
              <a:buClr>
                <a:schemeClr val="accent1"/>
              </a:buClr>
              <a:defRPr sz="1428">
                <a:solidFill>
                  <a:schemeClr val="tx2"/>
                </a:solidFill>
                <a:latin typeface="+mj-lt"/>
              </a:defRPr>
            </a:lvl4pPr>
            <a:lvl5pPr>
              <a:buClr>
                <a:schemeClr val="accent1"/>
              </a:buClr>
              <a:defRPr sz="1428">
                <a:solidFill>
                  <a:schemeClr val="tx2"/>
                </a:solidFill>
                <a:latin typeface="+mj-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a:xfrm>
            <a:off x="330929" y="365992"/>
            <a:ext cx="11611004" cy="910320"/>
          </a:xfrm>
        </p:spPr>
        <p:txBody>
          <a:bodyPr anchor="ctr">
            <a:normAutofit/>
          </a:bodyPr>
          <a:lstStyle>
            <a:lvl1pPr>
              <a:defRPr sz="3672">
                <a:solidFill>
                  <a:schemeClr val="tx2"/>
                </a:solidFill>
              </a:defRPr>
            </a:lvl1pPr>
          </a:lstStyle>
          <a:p>
            <a:r>
              <a:rPr lang="en-US" dirty="0"/>
              <a:t>Click to edit Master title style</a:t>
            </a:r>
          </a:p>
        </p:txBody>
      </p:sp>
      <p:sp>
        <p:nvSpPr>
          <p:cNvPr id="7" name="Text Placeholder 6"/>
          <p:cNvSpPr>
            <a:spLocks noGrp="1"/>
          </p:cNvSpPr>
          <p:nvPr>
            <p:ph type="body" sz="quarter" idx="11"/>
          </p:nvPr>
        </p:nvSpPr>
        <p:spPr>
          <a:xfrm>
            <a:off x="2" y="112598"/>
            <a:ext cx="3108723" cy="362228"/>
          </a:xfr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rIns="0" rtlCol="0" anchor="ctr">
            <a:noAutofit/>
          </a:bodyPr>
          <a:lstStyle>
            <a:lvl1pPr>
              <a:defRPr kumimoji="0" lang="en-US" sz="1428" b="0" i="0" u="none" strike="noStrike" cap="none" spc="0" normalizeH="0" baseline="0" dirty="0">
                <a:ln>
                  <a:noFill/>
                </a:ln>
                <a:solidFill>
                  <a:prstClr val="white"/>
                </a:solidFill>
                <a:effectLst/>
                <a:uLnTx/>
                <a:uFillTx/>
                <a:latin typeface="Segoe UI"/>
                <a:cs typeface="+mn-cs"/>
              </a:defRPr>
            </a:lvl1pPr>
          </a:lstStyle>
          <a:p>
            <a:pPr marL="0" marR="0" lvl="0" indent="0" fontAlgn="auto">
              <a:lnSpc>
                <a:spcPct val="100000"/>
              </a:lnSpc>
              <a:spcBef>
                <a:spcPts val="0"/>
              </a:spcBef>
              <a:spcAft>
                <a:spcPts val="0"/>
              </a:spcAft>
              <a:buClrTx/>
              <a:buSzTx/>
              <a:buFontTx/>
              <a:buNone/>
              <a:tabLst/>
            </a:pPr>
            <a:r>
              <a:rPr lang="en-US" dirty="0"/>
              <a:t>Edit Master text styles</a:t>
            </a:r>
          </a:p>
        </p:txBody>
      </p:sp>
    </p:spTree>
    <p:extLst>
      <p:ext uri="{BB962C8B-B14F-4D97-AF65-F5344CB8AC3E}">
        <p14:creationId xmlns:p14="http://schemas.microsoft.com/office/powerpoint/2010/main" val="38711226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667" y="2125678"/>
            <a:ext cx="9142769" cy="1828786"/>
          </a:xfrm>
          <a:noFill/>
        </p:spPr>
        <p:txBody>
          <a:bodyPr lIns="146304" tIns="91440" rIns="146304" bIns="91440" anchor="t" anchorCtr="0"/>
          <a:lstStyle>
            <a:lvl1pPr>
              <a:defRPr sz="5399"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666" y="3955786"/>
            <a:ext cx="7314204" cy="1828007"/>
          </a:xfrm>
          <a:noFill/>
        </p:spPr>
        <p:txBody>
          <a:bodyPr lIns="164592" tIns="109728" rIns="164592"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68248" y="479425"/>
            <a:ext cx="1447944" cy="310896"/>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42515093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1_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a:t>Click to edit Master title style</a:t>
            </a:r>
          </a:p>
        </p:txBody>
      </p:sp>
      <p:sp>
        <p:nvSpPr>
          <p:cNvPr id="3" name="Content Placeholder 2"/>
          <p:cNvSpPr>
            <a:spLocks noGrp="1"/>
          </p:cNvSpPr>
          <p:nvPr>
            <p:ph idx="1"/>
          </p:nvPr>
        </p:nvSpPr>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54898" y="6482889"/>
            <a:ext cx="2797850" cy="372394"/>
          </a:xfrm>
          <a:prstGeom prst="rect">
            <a:avLst/>
          </a:prstGeom>
        </p:spPr>
        <p:txBody>
          <a:bodyPr/>
          <a:lstStyle/>
          <a:p>
            <a:fld id="{F770BDB5-9302-4A72-AFF3-5588E374E395}" type="datetimeFigureOut">
              <a:rPr lang="en-US" smtClean="0">
                <a:solidFill>
                  <a:srgbClr val="505050"/>
                </a:solidFill>
              </a:rPr>
              <a:pPr/>
              <a:t>9/16/2018</a:t>
            </a:fld>
            <a:endParaRPr lang="en-US">
              <a:solidFill>
                <a:srgbClr val="505050"/>
              </a:solidFill>
            </a:endParaRPr>
          </a:p>
        </p:txBody>
      </p:sp>
      <p:sp>
        <p:nvSpPr>
          <p:cNvPr id="5" name="Footer Placeholder 4"/>
          <p:cNvSpPr>
            <a:spLocks noGrp="1"/>
          </p:cNvSpPr>
          <p:nvPr>
            <p:ph type="ftr" sz="quarter" idx="11"/>
          </p:nvPr>
        </p:nvSpPr>
        <p:spPr>
          <a:xfrm>
            <a:off x="4119057" y="6482889"/>
            <a:ext cx="4196775" cy="372394"/>
          </a:xfrm>
          <a:prstGeom prst="rect">
            <a:avLst/>
          </a:prstGeom>
        </p:spPr>
        <p:txBody>
          <a:bodyPr/>
          <a:lstStyle/>
          <a:p>
            <a:endParaRPr lang="en-US">
              <a:solidFill>
                <a:srgbClr val="505050"/>
              </a:solidFill>
            </a:endParaRPr>
          </a:p>
        </p:txBody>
      </p:sp>
      <p:sp>
        <p:nvSpPr>
          <p:cNvPr id="6" name="Slide Number Placeholder 5"/>
          <p:cNvSpPr>
            <a:spLocks noGrp="1"/>
          </p:cNvSpPr>
          <p:nvPr>
            <p:ph type="sldNum" sz="quarter" idx="12"/>
          </p:nvPr>
        </p:nvSpPr>
        <p:spPr>
          <a:xfrm>
            <a:off x="8782140" y="6482889"/>
            <a:ext cx="2797850" cy="372394"/>
          </a:xfrm>
          <a:prstGeom prst="rect">
            <a:avLst/>
          </a:prstGeom>
        </p:spPr>
        <p:txBody>
          <a:bodyPr/>
          <a:lstStyle/>
          <a:p>
            <a:fld id="{358B1C62-6523-40EB-A5E7-63AFE8AC4F95}" type="slidenum">
              <a:rPr lang="en-US" smtClean="0">
                <a:solidFill>
                  <a:srgbClr val="505050"/>
                </a:solidFill>
              </a:rPr>
              <a:pPr/>
              <a:t>‹#›</a:t>
            </a:fld>
            <a:endParaRPr lang="en-US">
              <a:solidFill>
                <a:srgbClr val="505050"/>
              </a:solidFill>
            </a:endParaRPr>
          </a:p>
        </p:txBody>
      </p:sp>
    </p:spTree>
    <p:extLst>
      <p:ext uri="{BB962C8B-B14F-4D97-AF65-F5344CB8AC3E}">
        <p14:creationId xmlns:p14="http://schemas.microsoft.com/office/powerpoint/2010/main" val="203311654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9763445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5897172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Blank dark">
    <p:spTree>
      <p:nvGrpSpPr>
        <p:cNvPr id="1" name=""/>
        <p:cNvGrpSpPr/>
        <p:nvPr/>
      </p:nvGrpSpPr>
      <p:grpSpPr>
        <a:xfrm>
          <a:off x="0" y="0"/>
          <a:ext cx="0" cy="0"/>
          <a:chOff x="0" y="0"/>
          <a:chExt cx="0" cy="0"/>
        </a:xfrm>
      </p:grpSpPr>
      <p:graphicFrame>
        <p:nvGraphicFramePr>
          <p:cNvPr id="11" name="Object 10"/>
          <p:cNvGraphicFramePr>
            <a:graphicFrameLocks noChangeAspect="1"/>
          </p:cNvGraphicFramePr>
          <p:nvPr userDrawn="1">
            <p:custDataLst>
              <p:tags r:id="rId2"/>
            </p:custDataLst>
            <p:extLst/>
          </p:nvPr>
        </p:nvGraphicFramePr>
        <p:xfrm>
          <a:off x="0" y="2581"/>
          <a:ext cx="1587" cy="1587"/>
        </p:xfrm>
        <a:graphic>
          <a:graphicData uri="http://schemas.openxmlformats.org/presentationml/2006/ole">
            <mc:AlternateContent xmlns:mc="http://schemas.openxmlformats.org/markup-compatibility/2006">
              <mc:Choice xmlns:v="urn:schemas-microsoft-com:vml" Requires="v">
                <p:oleObj spid="_x0000_s2083" name="think-cell Slide" r:id="rId4" imgW="270" imgH="270" progId="TCLayout.ActiveDocument.1">
                  <p:embed/>
                </p:oleObj>
              </mc:Choice>
              <mc:Fallback>
                <p:oleObj name="think-cell Slide" r:id="rId4" imgW="270" imgH="270" progId="TCLayout.ActiveDocument.1">
                  <p:embed/>
                  <p:pic>
                    <p:nvPicPr>
                      <p:cNvPr id="11" name="Object 10"/>
                      <p:cNvPicPr/>
                      <p:nvPr/>
                    </p:nvPicPr>
                    <p:blipFill>
                      <a:blip r:embed="rId5"/>
                      <a:stretch>
                        <a:fillRect/>
                      </a:stretch>
                    </p:blipFill>
                    <p:spPr>
                      <a:xfrm>
                        <a:off x="0" y="2581"/>
                        <a:ext cx="1587" cy="1587"/>
                      </a:xfrm>
                      <a:prstGeom prst="rect">
                        <a:avLst/>
                      </a:prstGeom>
                    </p:spPr>
                  </p:pic>
                </p:oleObj>
              </mc:Fallback>
            </mc:AlternateContent>
          </a:graphicData>
        </a:graphic>
      </p:graphicFrame>
    </p:spTree>
    <p:extLst>
      <p:ext uri="{BB962C8B-B14F-4D97-AF65-F5344CB8AC3E}">
        <p14:creationId xmlns:p14="http://schemas.microsoft.com/office/powerpoint/2010/main" val="224872260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Blank - image light">
    <p:bg>
      <p:bgPr>
        <a:solidFill>
          <a:schemeClr val="accent2"/>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cstate="screen">
            <a:extLst>
              <a:ext uri="{BEBA8EAE-BF5A-486C-A8C5-ECC9F3942E4B}">
                <a14:imgProps xmlns:a14="http://schemas.microsoft.com/office/drawing/2010/main">
                  <a14:imgLayer r:embed="rId3">
                    <a14:imgEffect>
                      <a14:brightnessContrast contrast="43000"/>
                    </a14:imgEffect>
                  </a14:imgLayer>
                </a14:imgProps>
              </a:ext>
              <a:ext uri="{28A0092B-C50C-407E-A947-70E740481C1C}">
                <a14:useLocalDpi xmlns:a14="http://schemas.microsoft.com/office/drawing/2010/main" val="0"/>
              </a:ext>
            </a:extLst>
          </a:blip>
          <a:srcRect/>
          <a:stretch/>
        </p:blipFill>
        <p:spPr>
          <a:xfrm flipH="1">
            <a:off x="883" y="1"/>
            <a:ext cx="12434832" cy="6994526"/>
          </a:xfrm>
          <a:prstGeom prst="rect">
            <a:avLst/>
          </a:prstGeom>
        </p:spPr>
      </p:pic>
      <p:sp>
        <p:nvSpPr>
          <p:cNvPr id="7" name="Rectangle 6"/>
          <p:cNvSpPr/>
          <p:nvPr/>
        </p:nvSpPr>
        <p:spPr bwMode="auto">
          <a:xfrm>
            <a:off x="-827" y="1"/>
            <a:ext cx="12435715" cy="6994525"/>
          </a:xfrm>
          <a:prstGeom prst="rect">
            <a:avLst/>
          </a:prstGeom>
          <a:solidFill>
            <a:schemeClr val="accent1">
              <a:alpha val="75000"/>
            </a:scheme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86494" tIns="149195" rIns="186494" bIns="149195"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a:xfrm>
            <a:off x="2" y="0"/>
            <a:ext cx="12434887" cy="6994525"/>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836" kern="0">
              <a:solidFill>
                <a:srgbClr val="002050"/>
              </a:solidFill>
            </a:endParaRPr>
          </a:p>
        </p:txBody>
      </p:sp>
    </p:spTree>
    <p:extLst>
      <p:ext uri="{BB962C8B-B14F-4D97-AF65-F5344CB8AC3E}">
        <p14:creationId xmlns:p14="http://schemas.microsoft.com/office/powerpoint/2010/main" val="2593951153"/>
      </p:ext>
    </p:extLst>
  </p:cSld>
  <p:clrMapOvr>
    <a:overrideClrMapping bg1="dk1" tx1="lt1" bg2="dk2" tx2="lt2" accent1="accent1" accent2="accent2" accent3="accent3" accent4="accent4" accent5="accent5" accent6="accent6" hlink="hlink" folHlink="folHlink"/>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3_Blank Accent Color 2">
    <p:bg>
      <p:bgPr>
        <a:solidFill>
          <a:schemeClr val="accent2"/>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cstate="screen">
            <a:extLst>
              <a:ext uri="{28A0092B-C50C-407E-A947-70E740481C1C}">
                <a14:useLocalDpi xmlns:a14="http://schemas.microsoft.com/office/drawing/2010/main" val="0"/>
              </a:ext>
            </a:extLst>
          </a:blip>
          <a:srcRect/>
          <a:stretch/>
        </p:blipFill>
        <p:spPr>
          <a:xfrm flipH="1">
            <a:off x="883" y="1"/>
            <a:ext cx="12434832" cy="6994526"/>
          </a:xfrm>
          <a:prstGeom prst="rect">
            <a:avLst/>
          </a:prstGeom>
        </p:spPr>
      </p:pic>
      <p:sp>
        <p:nvSpPr>
          <p:cNvPr id="7" name="Rectangle 6"/>
          <p:cNvSpPr/>
          <p:nvPr/>
        </p:nvSpPr>
        <p:spPr bwMode="auto">
          <a:xfrm>
            <a:off x="1" y="0"/>
            <a:ext cx="12435715" cy="6994525"/>
          </a:xfrm>
          <a:prstGeom prst="rect">
            <a:avLst/>
          </a:prstGeom>
          <a:solidFill>
            <a:schemeClr val="accent1">
              <a:alpha val="80000"/>
            </a:scheme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86494" tIns="149195" rIns="186494" bIns="149195"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855413686"/>
      </p:ext>
    </p:extLst>
  </p:cSld>
  <p:clrMapOvr>
    <a:overrideClrMapping bg1="dk1" tx1="lt1" bg2="dk2" tx2="lt2" accent1="accent1" accent2="accent2" accent3="accent3" accent4="accent4" accent5="accent5" accent6="accent6" hlink="hlink" folHlink="folHlink"/>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alphaModFix amt="75000"/>
          </a:blip>
          <a:stretch>
            <a:fillRect/>
          </a:stretch>
        </p:blipFill>
        <p:spPr>
          <a:xfrm>
            <a:off x="3589" y="0"/>
            <a:ext cx="12427710" cy="6994525"/>
          </a:xfrm>
          <a:prstGeom prst="rect">
            <a:avLst/>
          </a:prstGeom>
          <a:blipFill dpi="0" rotWithShape="1">
            <a:blip r:embed="rId3">
              <a:alphaModFix amt="75000"/>
            </a:blip>
            <a:srcRect/>
            <a:stretch>
              <a:fillRect/>
            </a:stretch>
          </a:blipFill>
          <a:ln w="55000" cap="flat" cmpd="thickThin" algn="ctr">
            <a:noFill/>
            <a:prstDash val="solid"/>
            <a:headEnd type="none" w="med" len="med"/>
            <a:tailEnd type="none" w="med" len="med"/>
          </a:ln>
          <a:effectLst/>
        </p:spPr>
      </p:pic>
      <p:sp>
        <p:nvSpPr>
          <p:cNvPr id="2" name="Title 1"/>
          <p:cNvSpPr>
            <a:spLocks noGrp="1"/>
          </p:cNvSpPr>
          <p:nvPr>
            <p:ph type="title" hasCustomPrompt="1"/>
          </p:nvPr>
        </p:nvSpPr>
        <p:spPr>
          <a:xfrm>
            <a:off x="274603" y="2125677"/>
            <a:ext cx="10055528" cy="1181862"/>
          </a:xfrm>
          <a:noFill/>
        </p:spPr>
        <p:txBody>
          <a:bodyPr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04" y="3954463"/>
            <a:ext cx="10057118" cy="738664"/>
          </a:xfrm>
          <a:noFill/>
        </p:spPr>
        <p:txBody>
          <a:bodyPr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4360194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alphaModFix amt="75000"/>
          </a:blip>
          <a:stretch>
            <a:fillRect/>
          </a:stretch>
        </p:blipFill>
        <p:spPr>
          <a:xfrm>
            <a:off x="3589" y="0"/>
            <a:ext cx="12427710" cy="6994525"/>
          </a:xfrm>
          <a:prstGeom prst="rect">
            <a:avLst/>
          </a:prstGeom>
          <a:blipFill dpi="0" rotWithShape="1">
            <a:blip r:embed="rId3">
              <a:alphaModFix amt="75000"/>
            </a:blip>
            <a:srcRect/>
            <a:stretch>
              <a:fillRect/>
            </a:stretch>
          </a:blipFill>
          <a:ln w="55000" cap="flat" cmpd="thickThin" algn="ctr">
            <a:noFill/>
            <a:prstDash val="solid"/>
            <a:headEnd type="none" w="med" len="med"/>
            <a:tailEnd type="none" w="med" len="med"/>
          </a:ln>
          <a:effectLst/>
        </p:spPr>
      </p:pic>
      <p:sp>
        <p:nvSpPr>
          <p:cNvPr id="2" name="Text Box 3"/>
          <p:cNvSpPr txBox="1">
            <a:spLocks noChangeArrowheads="1"/>
          </p:cNvSpPr>
          <p:nvPr userDrawn="1"/>
        </p:nvSpPr>
        <p:spPr bwMode="blackWhite">
          <a:xfrm>
            <a:off x="274604" y="6220609"/>
            <a:ext cx="4571416" cy="477054"/>
          </a:xfrm>
          <a:prstGeom prst="rect">
            <a:avLst/>
          </a:prstGeom>
          <a:noFill/>
          <a:ln w="12700">
            <a:noFill/>
            <a:miter lim="800000"/>
            <a:headEnd type="none" w="sm" len="sm"/>
            <a:tailEnd type="none" w="sm" len="sm"/>
          </a:ln>
          <a:effectLst/>
        </p:spPr>
        <p:txBody>
          <a:bodyPr vert="horz" wrap="square" lIns="182854" tIns="182854" rIns="182854" bIns="182854" numCol="1" anchor="t" anchorCtr="0" compatLnSpc="1">
            <a:prstTxWarp prst="textNoShape">
              <a:avLst/>
            </a:prstTxWarp>
            <a:spAutoFit/>
          </a:bodyPr>
          <a:lstStyle/>
          <a:p>
            <a:pPr defTabSz="932111"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4"/>
          <a:stretch>
            <a:fillRect/>
          </a:stretch>
        </p:blipFill>
        <p:spPr bwMode="black">
          <a:xfrm>
            <a:off x="460630" y="479425"/>
            <a:ext cx="1451658" cy="310896"/>
          </a:xfrm>
          <a:prstGeom prst="rect">
            <a:avLst/>
          </a:prstGeom>
        </p:spPr>
      </p:pic>
    </p:spTree>
    <p:extLst>
      <p:ext uri="{BB962C8B-B14F-4D97-AF65-F5344CB8AC3E}">
        <p14:creationId xmlns:p14="http://schemas.microsoft.com/office/powerpoint/2010/main" val="34625088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MS end card">
    <p:bg>
      <p:bgPr>
        <a:solidFill>
          <a:schemeClr val="accent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68379" y="3207650"/>
            <a:ext cx="3354019" cy="718469"/>
          </a:xfrm>
          <a:prstGeom prst="rect">
            <a:avLst/>
          </a:prstGeom>
        </p:spPr>
      </p:pic>
    </p:spTree>
    <p:extLst>
      <p:ext uri="{BB962C8B-B14F-4D97-AF65-F5344CB8AC3E}">
        <p14:creationId xmlns:p14="http://schemas.microsoft.com/office/powerpoint/2010/main" val="39180985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03" y="1212851"/>
            <a:ext cx="11885684"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4889"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11706587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03" y="1212851"/>
            <a:ext cx="11885684"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12672410"/>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8" name="Rectangle 7"/>
          <p:cNvSpPr/>
          <p:nvPr userDrawn="1"/>
        </p:nvSpPr>
        <p:spPr>
          <a:xfrm>
            <a:off x="1822649" y="1147135"/>
            <a:ext cx="10346704" cy="5581858"/>
          </a:xfrm>
          <a:prstGeom prst="rect">
            <a:avLst/>
          </a:prstGeom>
          <a:solidFill>
            <a:srgbClr val="B400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pic>
        <p:nvPicPr>
          <p:cNvPr id="10" name="Picture 6"/>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124528" y="440397"/>
            <a:ext cx="2563382" cy="616221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129383" y="439342"/>
            <a:ext cx="2568237" cy="616911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7"/>
          <p:cNvPicPr>
            <a:picLocks noChangeAspect="1" noChangeArrowheads="1"/>
          </p:cNvPicPr>
          <p:nvPr userDrawn="1"/>
        </p:nvPicPr>
        <p:blipFill>
          <a:blip r:embed="rId4">
            <a:extLst>
              <a:ext uri="{28A0092B-C50C-407E-A947-70E740481C1C}">
                <a14:useLocalDpi xmlns:a14="http://schemas.microsoft.com/office/drawing/2010/main" val="0"/>
              </a:ext>
            </a:extLst>
          </a:blip>
          <a:stretch>
            <a:fillRect/>
          </a:stretch>
        </p:blipFill>
        <p:spPr bwMode="auto">
          <a:xfrm>
            <a:off x="-128321" y="421655"/>
            <a:ext cx="2567175" cy="6171333"/>
          </a:xfrm>
          <a:prstGeom prst="rect">
            <a:avLst/>
          </a:prstGeom>
          <a:noFill/>
          <a:extLst>
            <a:ext uri="{909E8E84-426E-40DD-AFC4-6F175D3DCCD1}">
              <a14:hiddenFill xmlns:a14="http://schemas.microsoft.com/office/drawing/2010/main">
                <a:solidFill>
                  <a:srgbClr val="FFFFFF"/>
                </a:solidFill>
              </a14:hiddenFill>
            </a:ext>
          </a:extLst>
        </p:spPr>
      </p:pic>
      <p:sp>
        <p:nvSpPr>
          <p:cNvPr id="15" name="Text Placeholder 6"/>
          <p:cNvSpPr>
            <a:spLocks noGrp="1"/>
          </p:cNvSpPr>
          <p:nvPr>
            <p:ph type="body" sz="quarter" idx="13" hasCustomPrompt="1"/>
          </p:nvPr>
        </p:nvSpPr>
        <p:spPr>
          <a:xfrm>
            <a:off x="1993899" y="3685415"/>
            <a:ext cx="9954541" cy="1375651"/>
          </a:xfrm>
          <a:prstGeom prst="rect">
            <a:avLst/>
          </a:prstGeom>
        </p:spPr>
        <p:txBody>
          <a:bodyPr/>
          <a:lstStyle>
            <a:lvl1pPr marL="0" indent="0" algn="l">
              <a:buNone/>
              <a:defRPr lang="en-US" sz="9383" kern="1200" cap="all" baseline="0" dirty="0" smtClean="0">
                <a:solidFill>
                  <a:schemeClr val="bg1"/>
                </a:solidFill>
                <a:latin typeface="Eurostile LT Std Ext Two" panose="020B0907030502060204" pitchFamily="34" charset="0"/>
                <a:ea typeface="+mj-ea"/>
                <a:cs typeface="Segoe UI Semibold" panose="020B0702040204020203" pitchFamily="34" charset="0"/>
              </a:defRPr>
            </a:lvl1pPr>
          </a:lstStyle>
          <a:p>
            <a:pPr lvl="0"/>
            <a:r>
              <a:rPr lang="en-US" dirty="0"/>
              <a:t>WEB</a:t>
            </a:r>
            <a:endParaRPr lang="en-GB" dirty="0"/>
          </a:p>
        </p:txBody>
      </p:sp>
      <p:sp>
        <p:nvSpPr>
          <p:cNvPr id="16" name="Title 14"/>
          <p:cNvSpPr>
            <a:spLocks noGrp="1"/>
          </p:cNvSpPr>
          <p:nvPr>
            <p:ph type="title" hasCustomPrompt="1"/>
          </p:nvPr>
        </p:nvSpPr>
        <p:spPr>
          <a:xfrm>
            <a:off x="1993899" y="2414336"/>
            <a:ext cx="9954541" cy="1535971"/>
          </a:xfrm>
          <a:prstGeom prst="rect">
            <a:avLst/>
          </a:prstGeom>
        </p:spPr>
        <p:txBody>
          <a:bodyPr/>
          <a:lstStyle>
            <a:lvl1pPr algn="l">
              <a:lnSpc>
                <a:spcPct val="100000"/>
              </a:lnSpc>
              <a:defRPr lang="en-US" sz="11967" kern="1200" cap="all" baseline="0" smtClean="0">
                <a:solidFill>
                  <a:prstClr val="white"/>
                </a:solidFill>
                <a:latin typeface="+mj-lt"/>
                <a:ea typeface="+mn-ea"/>
                <a:cs typeface="Segoe UI Semibold" panose="020B0702040204020203" pitchFamily="34" charset="0"/>
              </a:defRPr>
            </a:lvl1pPr>
          </a:lstStyle>
          <a:p>
            <a:r>
              <a:rPr lang="en-US" dirty="0"/>
              <a:t>BOUNDLESS</a:t>
            </a:r>
            <a:endParaRPr lang="en-GB" dirty="0"/>
          </a:p>
        </p:txBody>
      </p:sp>
      <p:sp>
        <p:nvSpPr>
          <p:cNvPr id="17" name="Text Placeholder 2"/>
          <p:cNvSpPr>
            <a:spLocks noGrp="1"/>
          </p:cNvSpPr>
          <p:nvPr>
            <p:ph type="body" sz="quarter" idx="14" hasCustomPrompt="1"/>
          </p:nvPr>
        </p:nvSpPr>
        <p:spPr>
          <a:xfrm>
            <a:off x="1993898" y="6031531"/>
            <a:ext cx="9952806" cy="656279"/>
          </a:xfrm>
          <a:prstGeom prst="rect">
            <a:avLst/>
          </a:prstGeom>
        </p:spPr>
        <p:txBody>
          <a:bodyPr/>
          <a:lstStyle>
            <a:lvl1pPr marL="0" indent="0" algn="l">
              <a:buNone/>
              <a:defRPr sz="3264">
                <a:solidFill>
                  <a:schemeClr val="bg1"/>
                </a:solidFill>
                <a:latin typeface="Segoe UI Semibold" panose="020B0702040204020203" pitchFamily="34" charset="0"/>
                <a:cs typeface="Segoe UI Semibold" panose="020B0702040204020203" pitchFamily="34" charset="0"/>
              </a:defRPr>
            </a:lvl1pPr>
          </a:lstStyle>
          <a:p>
            <a:pPr lvl="0"/>
            <a:r>
              <a:rPr lang="en-GB" dirty="0"/>
              <a:t>Your twitter, mail</a:t>
            </a:r>
          </a:p>
        </p:txBody>
      </p:sp>
      <p:sp>
        <p:nvSpPr>
          <p:cNvPr id="18" name="Text Placeholder 6"/>
          <p:cNvSpPr>
            <a:spLocks noGrp="1"/>
          </p:cNvSpPr>
          <p:nvPr>
            <p:ph type="body" sz="quarter" idx="15" hasCustomPrompt="1"/>
          </p:nvPr>
        </p:nvSpPr>
        <p:spPr>
          <a:xfrm>
            <a:off x="1993898" y="1227375"/>
            <a:ext cx="9957008" cy="1376268"/>
          </a:xfrm>
          <a:prstGeom prst="rect">
            <a:avLst/>
          </a:prstGeom>
        </p:spPr>
        <p:txBody>
          <a:bodyPr anchor="ctr" anchorCtr="0"/>
          <a:lstStyle>
            <a:lvl1pPr marL="0" indent="0" algn="l">
              <a:buNone/>
              <a:defRPr lang="en-US" sz="9383" kern="1200" cap="all" baseline="0" dirty="0" smtClean="0">
                <a:solidFill>
                  <a:schemeClr val="bg1"/>
                </a:solidFill>
                <a:latin typeface="Eurostile LT Std Ext Two" panose="020B0907030502060204" pitchFamily="34" charset="0"/>
                <a:ea typeface="+mj-ea"/>
                <a:cs typeface="Segoe UI Semibold" panose="020B0702040204020203" pitchFamily="34" charset="0"/>
              </a:defRPr>
            </a:lvl1pPr>
          </a:lstStyle>
          <a:p>
            <a:pPr lvl="0"/>
            <a:r>
              <a:rPr lang="en-US" dirty="0"/>
              <a:t>THE</a:t>
            </a:r>
            <a:endParaRPr lang="en-GB" dirty="0"/>
          </a:p>
        </p:txBody>
      </p:sp>
      <p:pic>
        <p:nvPicPr>
          <p:cNvPr id="19" name="Picture 23" descr="C:\Users\nashe01\Desktop\200815\Microsoft-Edge-LetsDev-PPT-Template+Boilers-200815\internal\slide_imgs\Sliders-dark.png"/>
          <p:cNvPicPr>
            <a:picLocks noChangeAspect="1" noChangeArrowheads="1"/>
          </p:cNvPicPr>
          <p:nvPr userDrawn="1"/>
        </p:nvPicPr>
        <p:blipFill rotWithShape="1">
          <a:blip r:embed="rId5" cstate="print">
            <a:extLst>
              <a:ext uri="{28A0092B-C50C-407E-A947-70E740481C1C}">
                <a14:useLocalDpi xmlns:a14="http://schemas.microsoft.com/office/drawing/2010/main" val="0"/>
              </a:ext>
            </a:extLst>
          </a:blip>
          <a:srcRect l="4059" t="2406" b="3518"/>
          <a:stretch/>
        </p:blipFill>
        <p:spPr bwMode="auto">
          <a:xfrm>
            <a:off x="9083478" y="5325200"/>
            <a:ext cx="3259615" cy="1289697"/>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32"/>
          <p:cNvPicPr>
            <a:picLocks noChangeAspect="1" noChangeArrowheads="1"/>
          </p:cNvPicPr>
          <p:nvPr userDrawn="1"/>
        </p:nvPicPr>
        <p:blipFill>
          <a:blip r:embed="rId6" cstate="print">
            <a:extLst>
              <a:ext uri="{28A0092B-C50C-407E-A947-70E740481C1C}">
                <a14:useLocalDpi xmlns:a14="http://schemas.microsoft.com/office/drawing/2010/main" val="0"/>
              </a:ext>
            </a:extLst>
          </a:blip>
          <a:stretch>
            <a:fillRect/>
          </a:stretch>
        </p:blipFill>
        <p:spPr bwMode="auto">
          <a:xfrm>
            <a:off x="10281451" y="331134"/>
            <a:ext cx="1831629" cy="5885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8751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750"/>
                                            <p:tgtEl>
                                              <p:spTgt spid="11"/>
                                            </p:tgtEl>
                                          </p:cBhvr>
                                        </p:animEffect>
                                      </p:childTnLst>
                                    </p:cTn>
                                  </p:par>
                                  <p:par>
                                    <p:cTn id="8" presetID="64" presetClass="path" presetSubtype="0" decel="50000" fill="hold" nodeType="withEffect">
                                      <p:stCondLst>
                                        <p:cond delay="0"/>
                                      </p:stCondLst>
                                      <p:childTnLst>
                                        <p:animMotion origin="layout" path="M -5.55556E-7 0.15926 L -5.55556E-7 2.22222E-6 " pathEditMode="relative" rAng="0" ptsTypes="AA">
                                          <p:cBhvr>
                                            <p:cTn id="9" dur="750" fill="hold"/>
                                            <p:tgtEl>
                                              <p:spTgt spid="11"/>
                                            </p:tgtEl>
                                            <p:attrNameLst>
                                              <p:attrName>ppt_x</p:attrName>
                                              <p:attrName>ppt_y</p:attrName>
                                            </p:attrNameLst>
                                          </p:cBhvr>
                                          <p:rCtr x="0" y="-7963"/>
                                        </p:animMotion>
                                      </p:childTnLst>
                                    </p:cTn>
                                  </p:par>
                                  <p:par>
                                    <p:cTn id="10" presetID="22" presetClass="entr" presetSubtype="1" fill="hold" nodeType="withEffect">
                                      <p:stCondLst>
                                        <p:cond delay="600"/>
                                      </p:stCondLst>
                                      <p:childTnLst>
                                        <p:set>
                                          <p:cBhvr>
                                            <p:cTn id="11" dur="1" fill="hold">
                                              <p:stCondLst>
                                                <p:cond delay="0"/>
                                              </p:stCondLst>
                                            </p:cTn>
                                            <p:tgtEl>
                                              <p:spTgt spid="10"/>
                                            </p:tgtEl>
                                            <p:attrNameLst>
                                              <p:attrName>style.visibility</p:attrName>
                                            </p:attrNameLst>
                                          </p:cBhvr>
                                          <p:to>
                                            <p:strVal val="visible"/>
                                          </p:to>
                                        </p:set>
                                        <p:animEffect transition="in" filter="wipe(up)">
                                          <p:cBhvr>
                                            <p:cTn id="12" dur="500"/>
                                            <p:tgtEl>
                                              <p:spTgt spid="10"/>
                                            </p:tgtEl>
                                          </p:cBhvr>
                                        </p:animEffect>
                                      </p:childTnLst>
                                    </p:cTn>
                                  </p:par>
                                  <p:par>
                                    <p:cTn id="13" presetID="53" presetClass="entr" presetSubtype="16" fill="hold" nodeType="withEffect">
                                      <p:stCondLst>
                                        <p:cond delay="300"/>
                                      </p:stCondLst>
                                      <p:childTnLst>
                                        <p:set>
                                          <p:cBhvr>
                                            <p:cTn id="14" dur="1" fill="hold">
                                              <p:stCondLst>
                                                <p:cond delay="0"/>
                                              </p:stCondLst>
                                            </p:cTn>
                                            <p:tgtEl>
                                              <p:spTgt spid="12"/>
                                            </p:tgtEl>
                                            <p:attrNameLst>
                                              <p:attrName>style.visibility</p:attrName>
                                            </p:attrNameLst>
                                          </p:cBhvr>
                                          <p:to>
                                            <p:strVal val="visible"/>
                                          </p:to>
                                        </p:set>
                                        <p:anim calcmode="lin" valueType="num">
                                          <p:cBhvr>
                                            <p:cTn id="15" dur="500" fill="hold"/>
                                            <p:tgtEl>
                                              <p:spTgt spid="12"/>
                                            </p:tgtEl>
                                            <p:attrNameLst>
                                              <p:attrName>ppt_w</p:attrName>
                                            </p:attrNameLst>
                                          </p:cBhvr>
                                          <p:tavLst>
                                            <p:tav tm="0">
                                              <p:val>
                                                <p:fltVal val="0"/>
                                              </p:val>
                                            </p:tav>
                                            <p:tav tm="100000">
                                              <p:val>
                                                <p:strVal val="#ppt_w"/>
                                              </p:val>
                                            </p:tav>
                                          </p:tavLst>
                                        </p:anim>
                                        <p:anim calcmode="lin" valueType="num">
                                          <p:cBhvr>
                                            <p:cTn id="16" dur="500" fill="hold"/>
                                            <p:tgtEl>
                                              <p:spTgt spid="12"/>
                                            </p:tgtEl>
                                            <p:attrNameLst>
                                              <p:attrName>ppt_h</p:attrName>
                                            </p:attrNameLst>
                                          </p:cBhvr>
                                          <p:tavLst>
                                            <p:tav tm="0">
                                              <p:val>
                                                <p:fltVal val="0"/>
                                              </p:val>
                                            </p:tav>
                                            <p:tav tm="100000">
                                              <p:val>
                                                <p:strVal val="#ppt_h"/>
                                              </p:val>
                                            </p:tav>
                                          </p:tavLst>
                                        </p:anim>
                                        <p:animEffect transition="in" filter="fade">
                                          <p:cBhvr>
                                            <p:cTn id="17" dur="500"/>
                                            <p:tgtEl>
                                              <p:spTgt spid="12"/>
                                            </p:tgtEl>
                                          </p:cBhvr>
                                        </p:animEffect>
                                      </p:childTnLst>
                                    </p:cTn>
                                  </p:par>
                                  <p:par>
                                    <p:cTn id="18" presetID="22" presetClass="entr" presetSubtype="8" fill="hold" grpId="0" nodeType="withEffect">
                                      <p:stCondLst>
                                        <p:cond delay="1000"/>
                                      </p:stCondLst>
                                      <p:childTnLst>
                                        <p:set>
                                          <p:cBhvr>
                                            <p:cTn id="19" dur="1" fill="hold">
                                              <p:stCondLst>
                                                <p:cond delay="0"/>
                                              </p:stCondLst>
                                            </p:cTn>
                                            <p:tgtEl>
                                              <p:spTgt spid="8"/>
                                            </p:tgtEl>
                                            <p:attrNameLst>
                                              <p:attrName>style.visibility</p:attrName>
                                            </p:attrNameLst>
                                          </p:cBhvr>
                                          <p:to>
                                            <p:strVal val="visible"/>
                                          </p:to>
                                        </p:set>
                                        <p:animEffect transition="in" filter="wipe(left)">
                                          <p:cBhvr>
                                            <p:cTn id="20" dur="500"/>
                                            <p:tgtEl>
                                              <p:spTgt spid="8"/>
                                            </p:tgtEl>
                                          </p:cBhvr>
                                        </p:animEffect>
                                      </p:childTnLst>
                                    </p:cTn>
                                  </p:par>
                                </p:childTnLst>
                              </p:cTn>
                            </p:par>
                            <p:par>
                              <p:cTn id="21" fill="hold">
                                <p:stCondLst>
                                  <p:cond delay="1500"/>
                                </p:stCondLst>
                                <p:childTnLst>
                                  <p:par>
                                    <p:cTn id="22" presetID="10" presetClass="entr" presetSubtype="0" fill="hold" grpId="0" nodeType="after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fade">
                                          <p:cBhvr>
                                            <p:cTn id="24" dur="800"/>
                                            <p:tgtEl>
                                              <p:spTgt spid="18"/>
                                            </p:tgtEl>
                                          </p:cBhvr>
                                        </p:animEffect>
                                      </p:childTnLst>
                                    </p:cTn>
                                  </p:par>
                                  <p:par>
                                    <p:cTn id="25" presetID="64" presetClass="path" presetSubtype="0" accel="50000" fill="hold" grpId="1" nodeType="withEffect" p14:presetBounceEnd="60000">
                                      <p:stCondLst>
                                        <p:cond delay="0"/>
                                      </p:stCondLst>
                                      <p:childTnLst>
                                        <p:animMotion origin="layout" path="M 1.38889E-6 0.20031 L 1.38889E-6 3.08642E-6 " pathEditMode="relative" rAng="0" ptsTypes="AA" p14:bounceEnd="60000">
                                          <p:cBhvr>
                                            <p:cTn id="26" dur="1000" fill="hold"/>
                                            <p:tgtEl>
                                              <p:spTgt spid="18"/>
                                            </p:tgtEl>
                                            <p:attrNameLst>
                                              <p:attrName>ppt_x</p:attrName>
                                              <p:attrName>ppt_y</p:attrName>
                                            </p:attrNameLst>
                                          </p:cBhvr>
                                          <p:rCtr x="0" y="-10031"/>
                                        </p:animMotion>
                                      </p:childTnLst>
                                    </p:cTn>
                                  </p:par>
                                  <p:par>
                                    <p:cTn id="27" presetID="53" presetClass="entr" presetSubtype="16" fill="hold" grpId="0" nodeType="withEffect">
                                      <p:stCondLst>
                                        <p:cond delay="300"/>
                                      </p:stCondLst>
                                      <p:childTnLst>
                                        <p:set>
                                          <p:cBhvr>
                                            <p:cTn id="28" dur="1" fill="hold">
                                              <p:stCondLst>
                                                <p:cond delay="0"/>
                                              </p:stCondLst>
                                            </p:cTn>
                                            <p:tgtEl>
                                              <p:spTgt spid="16"/>
                                            </p:tgtEl>
                                            <p:attrNameLst>
                                              <p:attrName>style.visibility</p:attrName>
                                            </p:attrNameLst>
                                          </p:cBhvr>
                                          <p:to>
                                            <p:strVal val="visible"/>
                                          </p:to>
                                        </p:set>
                                        <p:anim calcmode="lin" valueType="num">
                                          <p:cBhvr>
                                            <p:cTn id="29" dur="400" fill="hold"/>
                                            <p:tgtEl>
                                              <p:spTgt spid="16"/>
                                            </p:tgtEl>
                                            <p:attrNameLst>
                                              <p:attrName>ppt_w</p:attrName>
                                            </p:attrNameLst>
                                          </p:cBhvr>
                                          <p:tavLst>
                                            <p:tav tm="0">
                                              <p:val>
                                                <p:fltVal val="0"/>
                                              </p:val>
                                            </p:tav>
                                            <p:tav tm="100000">
                                              <p:val>
                                                <p:strVal val="#ppt_w"/>
                                              </p:val>
                                            </p:tav>
                                          </p:tavLst>
                                        </p:anim>
                                        <p:anim calcmode="lin" valueType="num">
                                          <p:cBhvr>
                                            <p:cTn id="30" dur="400" fill="hold"/>
                                            <p:tgtEl>
                                              <p:spTgt spid="16"/>
                                            </p:tgtEl>
                                            <p:attrNameLst>
                                              <p:attrName>ppt_h</p:attrName>
                                            </p:attrNameLst>
                                          </p:cBhvr>
                                          <p:tavLst>
                                            <p:tav tm="0">
                                              <p:val>
                                                <p:fltVal val="0"/>
                                              </p:val>
                                            </p:tav>
                                            <p:tav tm="100000">
                                              <p:val>
                                                <p:strVal val="#ppt_h"/>
                                              </p:val>
                                            </p:tav>
                                          </p:tavLst>
                                        </p:anim>
                                        <p:animEffect transition="in" filter="fade">
                                          <p:cBhvr>
                                            <p:cTn id="31" dur="400"/>
                                            <p:tgtEl>
                                              <p:spTgt spid="16"/>
                                            </p:tgtEl>
                                          </p:cBhvr>
                                        </p:animEffect>
                                      </p:childTnLst>
                                    </p:cTn>
                                  </p:par>
                                  <p:par>
                                    <p:cTn id="32" presetID="10" presetClass="entr" presetSubtype="0" fill="hold" grpId="0" nodeType="withEffect">
                                      <p:stCondLst>
                                        <p:cond delay="800"/>
                                      </p:stCondLst>
                                      <p:childTnLst>
                                        <p:set>
                                          <p:cBhvr>
                                            <p:cTn id="33" dur="1" fill="hold">
                                              <p:stCondLst>
                                                <p:cond delay="0"/>
                                              </p:stCondLst>
                                            </p:cTn>
                                            <p:tgtEl>
                                              <p:spTgt spid="15"/>
                                            </p:tgtEl>
                                            <p:attrNameLst>
                                              <p:attrName>style.visibility</p:attrName>
                                            </p:attrNameLst>
                                          </p:cBhvr>
                                          <p:to>
                                            <p:strVal val="visible"/>
                                          </p:to>
                                        </p:set>
                                        <p:animEffect transition="in" filter="fade">
                                          <p:cBhvr>
                                            <p:cTn id="34" dur="800"/>
                                            <p:tgtEl>
                                              <p:spTgt spid="15"/>
                                            </p:tgtEl>
                                          </p:cBhvr>
                                        </p:animEffect>
                                      </p:childTnLst>
                                    </p:cTn>
                                  </p:par>
                                  <p:par>
                                    <p:cTn id="35" presetID="64" presetClass="path" presetSubtype="0" accel="50000" fill="hold" grpId="1" nodeType="withEffect" p14:presetBounceEnd="60000">
                                      <p:stCondLst>
                                        <p:cond delay="800"/>
                                      </p:stCondLst>
                                      <p:childTnLst>
                                        <p:animMotion origin="layout" path="M 1.38889E-6 0.20031 L 1.38889E-6 3.08642E-6 " pathEditMode="relative" rAng="0" ptsTypes="AA" p14:bounceEnd="60000">
                                          <p:cBhvr>
                                            <p:cTn id="36" dur="1000" fill="hold"/>
                                            <p:tgtEl>
                                              <p:spTgt spid="15"/>
                                            </p:tgtEl>
                                            <p:attrNameLst>
                                              <p:attrName>ppt_x</p:attrName>
                                              <p:attrName>ppt_y</p:attrName>
                                            </p:attrNameLst>
                                          </p:cBhvr>
                                          <p:rCtr x="0" y="-10031"/>
                                        </p:animMotion>
                                      </p:childTnLst>
                                    </p:cTn>
                                  </p:par>
                                </p:childTnLst>
                              </p:cTn>
                            </p:par>
                            <p:par>
                              <p:cTn id="37" fill="hold">
                                <p:stCondLst>
                                  <p:cond delay="3300"/>
                                </p:stCondLst>
                                <p:childTnLst>
                                  <p:par>
                                    <p:cTn id="38" presetID="10" presetClass="entr" presetSubtype="0" fill="hold" grpId="0" nodeType="afterEffect">
                                      <p:stCondLst>
                                        <p:cond delay="0"/>
                                      </p:stCondLst>
                                      <p:childTnLst>
                                        <p:set>
                                          <p:cBhvr>
                                            <p:cTn id="39" dur="1" fill="hold">
                                              <p:stCondLst>
                                                <p:cond delay="0"/>
                                              </p:stCondLst>
                                            </p:cTn>
                                            <p:tgtEl>
                                              <p:spTgt spid="17">
                                                <p:txEl>
                                                  <p:pRg st="0" end="0"/>
                                                </p:txEl>
                                              </p:spTgt>
                                            </p:tgtEl>
                                            <p:attrNameLst>
                                              <p:attrName>style.visibility</p:attrName>
                                            </p:attrNameLst>
                                          </p:cBhvr>
                                          <p:to>
                                            <p:strVal val="visible"/>
                                          </p:to>
                                        </p:set>
                                        <p:animEffect transition="in" filter="fade">
                                          <p:cBhvr>
                                            <p:cTn id="40" dur="500"/>
                                            <p:tgtEl>
                                              <p:spTgt spid="17">
                                                <p:txEl>
                                                  <p:pRg st="0" end="0"/>
                                                </p:txEl>
                                              </p:spTgt>
                                            </p:tgtEl>
                                          </p:cBhvr>
                                        </p:animEffect>
                                      </p:childTnLst>
                                    </p:cTn>
                                  </p:par>
                                  <p:par>
                                    <p:cTn id="41" presetID="2" presetClass="entr" presetSubtype="2" fill="hold" nodeType="withEffect">
                                      <p:stCondLst>
                                        <p:cond delay="0"/>
                                      </p:stCondLst>
                                      <p:childTnLst>
                                        <p:set>
                                          <p:cBhvr>
                                            <p:cTn id="42" dur="1" fill="hold">
                                              <p:stCondLst>
                                                <p:cond delay="0"/>
                                              </p:stCondLst>
                                            </p:cTn>
                                            <p:tgtEl>
                                              <p:spTgt spid="19"/>
                                            </p:tgtEl>
                                            <p:attrNameLst>
                                              <p:attrName>style.visibility</p:attrName>
                                            </p:attrNameLst>
                                          </p:cBhvr>
                                          <p:to>
                                            <p:strVal val="visible"/>
                                          </p:to>
                                        </p:set>
                                        <p:anim calcmode="lin" valueType="num">
                                          <p:cBhvr additive="base">
                                            <p:cTn id="43" dur="500" fill="hold"/>
                                            <p:tgtEl>
                                              <p:spTgt spid="19"/>
                                            </p:tgtEl>
                                            <p:attrNameLst>
                                              <p:attrName>ppt_x</p:attrName>
                                            </p:attrNameLst>
                                          </p:cBhvr>
                                          <p:tavLst>
                                            <p:tav tm="0">
                                              <p:val>
                                                <p:strVal val="1+#ppt_w/2"/>
                                              </p:val>
                                            </p:tav>
                                            <p:tav tm="100000">
                                              <p:val>
                                                <p:strVal val="#ppt_x"/>
                                              </p:val>
                                            </p:tav>
                                          </p:tavLst>
                                        </p:anim>
                                        <p:anim calcmode="lin" valueType="num">
                                          <p:cBhvr additive="base">
                                            <p:cTn id="44" dur="50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5" grpId="0">
            <p:tmplLst>
              <p:tmpl>
                <p:tnLst>
                  <p:par>
                    <p:cTn presetID="10" presetClass="entr" presetSubtype="0" fill="hold" nodeType="withEffect">
                      <p:stCondLst>
                        <p:cond delay="800"/>
                      </p:stCondLst>
                      <p:childTnLst>
                        <p:set>
                          <p:cBhvr>
                            <p:cTn dur="1" fill="hold">
                              <p:stCondLst>
                                <p:cond delay="0"/>
                              </p:stCondLst>
                            </p:cTn>
                            <p:tgtEl>
                              <p:spTgt spid="15"/>
                            </p:tgtEl>
                            <p:attrNameLst>
                              <p:attrName>style.visibility</p:attrName>
                            </p:attrNameLst>
                          </p:cBhvr>
                          <p:to>
                            <p:strVal val="visible"/>
                          </p:to>
                        </p:set>
                        <p:animEffect transition="in" filter="fade">
                          <p:cBhvr>
                            <p:cTn dur="800"/>
                            <p:tgtEl>
                              <p:spTgt spid="15"/>
                            </p:tgtEl>
                          </p:cBhvr>
                        </p:animEffect>
                      </p:childTnLst>
                    </p:cTn>
                  </p:par>
                </p:tnLst>
              </p:tmpl>
            </p:tmplLst>
          </p:bldP>
          <p:bldP spid="15" grpId="1">
            <p:tmplLst>
              <p:tmpl>
                <p:tnLst>
                  <p:par>
                    <p:cTn presetID="64" presetClass="path" presetSubtype="0" accel="50000" fill="hold" nodeType="withEffect" p14:presetBounceEnd="60000">
                      <p:stCondLst>
                        <p:cond delay="800"/>
                      </p:stCondLst>
                      <p:childTnLst>
                        <p:animMotion origin="layout" path="M 1.38889E-6 0.20031 L 1.38889E-6 3.08642E-6 " pathEditMode="relative" rAng="0" ptsTypes="AA" p14:bounceEnd="60000">
                          <p:cBhvr>
                            <p:cTn dur="1000" fill="hold"/>
                            <p:tgtEl>
                              <p:spTgt spid="15"/>
                            </p:tgtEl>
                            <p:attrNameLst>
                              <p:attrName>ppt_x</p:attrName>
                              <p:attrName>ppt_y</p:attrName>
                            </p:attrNameLst>
                          </p:cBhvr>
                          <p:rCtr x="0" y="-10031"/>
                        </p:animMotion>
                      </p:childTnLst>
                    </p:cTn>
                  </p:par>
                </p:tnLst>
              </p:tmpl>
            </p:tmplLst>
          </p:bldP>
          <p:bldP spid="16" grpId="0"/>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8" grpId="0">
            <p:tmplLst>
              <p:tmpl>
                <p:tnLst>
                  <p:par>
                    <p:cTn presetID="10" presetClass="entr" presetSubtype="0"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800"/>
                            <p:tgtEl>
                              <p:spTgt spid="18"/>
                            </p:tgtEl>
                          </p:cBhvr>
                        </p:animEffect>
                      </p:childTnLst>
                    </p:cTn>
                  </p:par>
                </p:tnLst>
              </p:tmpl>
            </p:tmplLst>
          </p:bldP>
          <p:bldP spid="18" grpId="1">
            <p:tmplLst>
              <p:tmpl>
                <p:tnLst>
                  <p:par>
                    <p:cTn presetID="64" presetClass="path" presetSubtype="0" accel="50000" fill="hold" nodeType="withEffect" p14:presetBounceEnd="60000">
                      <p:stCondLst>
                        <p:cond delay="0"/>
                      </p:stCondLst>
                      <p:childTnLst>
                        <p:animMotion origin="layout" path="M 1.38889E-6 0.20031 L 1.38889E-6 3.08642E-6 " pathEditMode="relative" rAng="0" ptsTypes="AA" p14:bounceEnd="60000">
                          <p:cBhvr>
                            <p:cTn dur="1000" fill="hold"/>
                            <p:tgtEl>
                              <p:spTgt spid="18"/>
                            </p:tgtEl>
                            <p:attrNameLst>
                              <p:attrName>ppt_x</p:attrName>
                              <p:attrName>ppt_y</p:attrName>
                            </p:attrNameLst>
                          </p:cBhvr>
                          <p:rCtr x="0" y="-10031"/>
                        </p:animMotion>
                      </p:childTnLst>
                    </p:cTn>
                  </p:par>
                </p:tnLst>
              </p:tmpl>
            </p:tmplLst>
          </p:bldP>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750"/>
                                            <p:tgtEl>
                                              <p:spTgt spid="11"/>
                                            </p:tgtEl>
                                          </p:cBhvr>
                                        </p:animEffect>
                                      </p:childTnLst>
                                    </p:cTn>
                                  </p:par>
                                  <p:par>
                                    <p:cTn id="8" presetID="64" presetClass="path" presetSubtype="0" decel="50000" fill="hold" nodeType="withEffect">
                                      <p:stCondLst>
                                        <p:cond delay="0"/>
                                      </p:stCondLst>
                                      <p:childTnLst>
                                        <p:animMotion origin="layout" path="M -5.55556E-7 0.15926 L -5.55556E-7 2.22222E-6 " pathEditMode="relative" rAng="0" ptsTypes="AA">
                                          <p:cBhvr>
                                            <p:cTn id="9" dur="750" fill="hold"/>
                                            <p:tgtEl>
                                              <p:spTgt spid="11"/>
                                            </p:tgtEl>
                                            <p:attrNameLst>
                                              <p:attrName>ppt_x</p:attrName>
                                              <p:attrName>ppt_y</p:attrName>
                                            </p:attrNameLst>
                                          </p:cBhvr>
                                          <p:rCtr x="0" y="-7963"/>
                                        </p:animMotion>
                                      </p:childTnLst>
                                    </p:cTn>
                                  </p:par>
                                  <p:par>
                                    <p:cTn id="10" presetID="22" presetClass="entr" presetSubtype="1" fill="hold" nodeType="withEffect">
                                      <p:stCondLst>
                                        <p:cond delay="600"/>
                                      </p:stCondLst>
                                      <p:childTnLst>
                                        <p:set>
                                          <p:cBhvr>
                                            <p:cTn id="11" dur="1" fill="hold">
                                              <p:stCondLst>
                                                <p:cond delay="0"/>
                                              </p:stCondLst>
                                            </p:cTn>
                                            <p:tgtEl>
                                              <p:spTgt spid="10"/>
                                            </p:tgtEl>
                                            <p:attrNameLst>
                                              <p:attrName>style.visibility</p:attrName>
                                            </p:attrNameLst>
                                          </p:cBhvr>
                                          <p:to>
                                            <p:strVal val="visible"/>
                                          </p:to>
                                        </p:set>
                                        <p:animEffect transition="in" filter="wipe(up)">
                                          <p:cBhvr>
                                            <p:cTn id="12" dur="500"/>
                                            <p:tgtEl>
                                              <p:spTgt spid="10"/>
                                            </p:tgtEl>
                                          </p:cBhvr>
                                        </p:animEffect>
                                      </p:childTnLst>
                                    </p:cTn>
                                  </p:par>
                                  <p:par>
                                    <p:cTn id="13" presetID="53" presetClass="entr" presetSubtype="16" fill="hold" nodeType="withEffect">
                                      <p:stCondLst>
                                        <p:cond delay="300"/>
                                      </p:stCondLst>
                                      <p:childTnLst>
                                        <p:set>
                                          <p:cBhvr>
                                            <p:cTn id="14" dur="1" fill="hold">
                                              <p:stCondLst>
                                                <p:cond delay="0"/>
                                              </p:stCondLst>
                                            </p:cTn>
                                            <p:tgtEl>
                                              <p:spTgt spid="12"/>
                                            </p:tgtEl>
                                            <p:attrNameLst>
                                              <p:attrName>style.visibility</p:attrName>
                                            </p:attrNameLst>
                                          </p:cBhvr>
                                          <p:to>
                                            <p:strVal val="visible"/>
                                          </p:to>
                                        </p:set>
                                        <p:anim calcmode="lin" valueType="num">
                                          <p:cBhvr>
                                            <p:cTn id="15" dur="500" fill="hold"/>
                                            <p:tgtEl>
                                              <p:spTgt spid="12"/>
                                            </p:tgtEl>
                                            <p:attrNameLst>
                                              <p:attrName>ppt_w</p:attrName>
                                            </p:attrNameLst>
                                          </p:cBhvr>
                                          <p:tavLst>
                                            <p:tav tm="0">
                                              <p:val>
                                                <p:fltVal val="0"/>
                                              </p:val>
                                            </p:tav>
                                            <p:tav tm="100000">
                                              <p:val>
                                                <p:strVal val="#ppt_w"/>
                                              </p:val>
                                            </p:tav>
                                          </p:tavLst>
                                        </p:anim>
                                        <p:anim calcmode="lin" valueType="num">
                                          <p:cBhvr>
                                            <p:cTn id="16" dur="500" fill="hold"/>
                                            <p:tgtEl>
                                              <p:spTgt spid="12"/>
                                            </p:tgtEl>
                                            <p:attrNameLst>
                                              <p:attrName>ppt_h</p:attrName>
                                            </p:attrNameLst>
                                          </p:cBhvr>
                                          <p:tavLst>
                                            <p:tav tm="0">
                                              <p:val>
                                                <p:fltVal val="0"/>
                                              </p:val>
                                            </p:tav>
                                            <p:tav tm="100000">
                                              <p:val>
                                                <p:strVal val="#ppt_h"/>
                                              </p:val>
                                            </p:tav>
                                          </p:tavLst>
                                        </p:anim>
                                        <p:animEffect transition="in" filter="fade">
                                          <p:cBhvr>
                                            <p:cTn id="17" dur="500"/>
                                            <p:tgtEl>
                                              <p:spTgt spid="12"/>
                                            </p:tgtEl>
                                          </p:cBhvr>
                                        </p:animEffect>
                                      </p:childTnLst>
                                    </p:cTn>
                                  </p:par>
                                  <p:par>
                                    <p:cTn id="18" presetID="22" presetClass="entr" presetSubtype="8" fill="hold" grpId="0" nodeType="withEffect">
                                      <p:stCondLst>
                                        <p:cond delay="1000"/>
                                      </p:stCondLst>
                                      <p:childTnLst>
                                        <p:set>
                                          <p:cBhvr>
                                            <p:cTn id="19" dur="1" fill="hold">
                                              <p:stCondLst>
                                                <p:cond delay="0"/>
                                              </p:stCondLst>
                                            </p:cTn>
                                            <p:tgtEl>
                                              <p:spTgt spid="8"/>
                                            </p:tgtEl>
                                            <p:attrNameLst>
                                              <p:attrName>style.visibility</p:attrName>
                                            </p:attrNameLst>
                                          </p:cBhvr>
                                          <p:to>
                                            <p:strVal val="visible"/>
                                          </p:to>
                                        </p:set>
                                        <p:animEffect transition="in" filter="wipe(left)">
                                          <p:cBhvr>
                                            <p:cTn id="20" dur="500"/>
                                            <p:tgtEl>
                                              <p:spTgt spid="8"/>
                                            </p:tgtEl>
                                          </p:cBhvr>
                                        </p:animEffect>
                                      </p:childTnLst>
                                    </p:cTn>
                                  </p:par>
                                </p:childTnLst>
                              </p:cTn>
                            </p:par>
                            <p:par>
                              <p:cTn id="21" fill="hold">
                                <p:stCondLst>
                                  <p:cond delay="1500"/>
                                </p:stCondLst>
                                <p:childTnLst>
                                  <p:par>
                                    <p:cTn id="22" presetID="10" presetClass="entr" presetSubtype="0" fill="hold" grpId="0" nodeType="after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fade">
                                          <p:cBhvr>
                                            <p:cTn id="24" dur="800"/>
                                            <p:tgtEl>
                                              <p:spTgt spid="18"/>
                                            </p:tgtEl>
                                          </p:cBhvr>
                                        </p:animEffect>
                                      </p:childTnLst>
                                    </p:cTn>
                                  </p:par>
                                  <p:par>
                                    <p:cTn id="25" presetID="64" presetClass="path" presetSubtype="0" accel="50000" fill="hold" grpId="1" nodeType="withEffect">
                                      <p:stCondLst>
                                        <p:cond delay="0"/>
                                      </p:stCondLst>
                                      <p:childTnLst>
                                        <p:animMotion origin="layout" path="M 1.38889E-6 0.20031 L 1.38889E-6 3.08642E-6 " pathEditMode="relative" rAng="0" ptsTypes="AA">
                                          <p:cBhvr>
                                            <p:cTn id="26" dur="1000" fill="hold"/>
                                            <p:tgtEl>
                                              <p:spTgt spid="18"/>
                                            </p:tgtEl>
                                            <p:attrNameLst>
                                              <p:attrName>ppt_x</p:attrName>
                                              <p:attrName>ppt_y</p:attrName>
                                            </p:attrNameLst>
                                          </p:cBhvr>
                                          <p:rCtr x="0" y="-10031"/>
                                        </p:animMotion>
                                      </p:childTnLst>
                                    </p:cTn>
                                  </p:par>
                                  <p:par>
                                    <p:cTn id="27" presetID="53" presetClass="entr" presetSubtype="16" fill="hold" grpId="0" nodeType="withEffect">
                                      <p:stCondLst>
                                        <p:cond delay="300"/>
                                      </p:stCondLst>
                                      <p:childTnLst>
                                        <p:set>
                                          <p:cBhvr>
                                            <p:cTn id="28" dur="1" fill="hold">
                                              <p:stCondLst>
                                                <p:cond delay="0"/>
                                              </p:stCondLst>
                                            </p:cTn>
                                            <p:tgtEl>
                                              <p:spTgt spid="16"/>
                                            </p:tgtEl>
                                            <p:attrNameLst>
                                              <p:attrName>style.visibility</p:attrName>
                                            </p:attrNameLst>
                                          </p:cBhvr>
                                          <p:to>
                                            <p:strVal val="visible"/>
                                          </p:to>
                                        </p:set>
                                        <p:anim calcmode="lin" valueType="num">
                                          <p:cBhvr>
                                            <p:cTn id="29" dur="400" fill="hold"/>
                                            <p:tgtEl>
                                              <p:spTgt spid="16"/>
                                            </p:tgtEl>
                                            <p:attrNameLst>
                                              <p:attrName>ppt_w</p:attrName>
                                            </p:attrNameLst>
                                          </p:cBhvr>
                                          <p:tavLst>
                                            <p:tav tm="0">
                                              <p:val>
                                                <p:fltVal val="0"/>
                                              </p:val>
                                            </p:tav>
                                            <p:tav tm="100000">
                                              <p:val>
                                                <p:strVal val="#ppt_w"/>
                                              </p:val>
                                            </p:tav>
                                          </p:tavLst>
                                        </p:anim>
                                        <p:anim calcmode="lin" valueType="num">
                                          <p:cBhvr>
                                            <p:cTn id="30" dur="400" fill="hold"/>
                                            <p:tgtEl>
                                              <p:spTgt spid="16"/>
                                            </p:tgtEl>
                                            <p:attrNameLst>
                                              <p:attrName>ppt_h</p:attrName>
                                            </p:attrNameLst>
                                          </p:cBhvr>
                                          <p:tavLst>
                                            <p:tav tm="0">
                                              <p:val>
                                                <p:fltVal val="0"/>
                                              </p:val>
                                            </p:tav>
                                            <p:tav tm="100000">
                                              <p:val>
                                                <p:strVal val="#ppt_h"/>
                                              </p:val>
                                            </p:tav>
                                          </p:tavLst>
                                        </p:anim>
                                        <p:animEffect transition="in" filter="fade">
                                          <p:cBhvr>
                                            <p:cTn id="31" dur="400"/>
                                            <p:tgtEl>
                                              <p:spTgt spid="16"/>
                                            </p:tgtEl>
                                          </p:cBhvr>
                                        </p:animEffect>
                                      </p:childTnLst>
                                    </p:cTn>
                                  </p:par>
                                  <p:par>
                                    <p:cTn id="32" presetID="10" presetClass="entr" presetSubtype="0" fill="hold" grpId="0" nodeType="withEffect">
                                      <p:stCondLst>
                                        <p:cond delay="800"/>
                                      </p:stCondLst>
                                      <p:childTnLst>
                                        <p:set>
                                          <p:cBhvr>
                                            <p:cTn id="33" dur="1" fill="hold">
                                              <p:stCondLst>
                                                <p:cond delay="0"/>
                                              </p:stCondLst>
                                            </p:cTn>
                                            <p:tgtEl>
                                              <p:spTgt spid="15"/>
                                            </p:tgtEl>
                                            <p:attrNameLst>
                                              <p:attrName>style.visibility</p:attrName>
                                            </p:attrNameLst>
                                          </p:cBhvr>
                                          <p:to>
                                            <p:strVal val="visible"/>
                                          </p:to>
                                        </p:set>
                                        <p:animEffect transition="in" filter="fade">
                                          <p:cBhvr>
                                            <p:cTn id="34" dur="800"/>
                                            <p:tgtEl>
                                              <p:spTgt spid="15"/>
                                            </p:tgtEl>
                                          </p:cBhvr>
                                        </p:animEffect>
                                      </p:childTnLst>
                                    </p:cTn>
                                  </p:par>
                                  <p:par>
                                    <p:cTn id="35" presetID="64" presetClass="path" presetSubtype="0" accel="50000" fill="hold" grpId="1" nodeType="withEffect">
                                      <p:stCondLst>
                                        <p:cond delay="800"/>
                                      </p:stCondLst>
                                      <p:childTnLst>
                                        <p:animMotion origin="layout" path="M 1.38889E-6 0.20031 L 1.38889E-6 3.08642E-6 " pathEditMode="relative" rAng="0" ptsTypes="AA">
                                          <p:cBhvr>
                                            <p:cTn id="36" dur="1000" fill="hold"/>
                                            <p:tgtEl>
                                              <p:spTgt spid="15"/>
                                            </p:tgtEl>
                                            <p:attrNameLst>
                                              <p:attrName>ppt_x</p:attrName>
                                              <p:attrName>ppt_y</p:attrName>
                                            </p:attrNameLst>
                                          </p:cBhvr>
                                          <p:rCtr x="0" y="-10031"/>
                                        </p:animMotion>
                                      </p:childTnLst>
                                    </p:cTn>
                                  </p:par>
                                </p:childTnLst>
                              </p:cTn>
                            </p:par>
                            <p:par>
                              <p:cTn id="37" fill="hold">
                                <p:stCondLst>
                                  <p:cond delay="3300"/>
                                </p:stCondLst>
                                <p:childTnLst>
                                  <p:par>
                                    <p:cTn id="38" presetID="10" presetClass="entr" presetSubtype="0" fill="hold" grpId="0" nodeType="afterEffect">
                                      <p:stCondLst>
                                        <p:cond delay="0"/>
                                      </p:stCondLst>
                                      <p:childTnLst>
                                        <p:set>
                                          <p:cBhvr>
                                            <p:cTn id="39" dur="1" fill="hold">
                                              <p:stCondLst>
                                                <p:cond delay="0"/>
                                              </p:stCondLst>
                                            </p:cTn>
                                            <p:tgtEl>
                                              <p:spTgt spid="17">
                                                <p:txEl>
                                                  <p:pRg st="0" end="0"/>
                                                </p:txEl>
                                              </p:spTgt>
                                            </p:tgtEl>
                                            <p:attrNameLst>
                                              <p:attrName>style.visibility</p:attrName>
                                            </p:attrNameLst>
                                          </p:cBhvr>
                                          <p:to>
                                            <p:strVal val="visible"/>
                                          </p:to>
                                        </p:set>
                                        <p:animEffect transition="in" filter="fade">
                                          <p:cBhvr>
                                            <p:cTn id="40" dur="500"/>
                                            <p:tgtEl>
                                              <p:spTgt spid="17">
                                                <p:txEl>
                                                  <p:pRg st="0" end="0"/>
                                                </p:txEl>
                                              </p:spTgt>
                                            </p:tgtEl>
                                          </p:cBhvr>
                                        </p:animEffect>
                                      </p:childTnLst>
                                    </p:cTn>
                                  </p:par>
                                  <p:par>
                                    <p:cTn id="41" presetID="2" presetClass="entr" presetSubtype="2" fill="hold" nodeType="withEffect">
                                      <p:stCondLst>
                                        <p:cond delay="0"/>
                                      </p:stCondLst>
                                      <p:childTnLst>
                                        <p:set>
                                          <p:cBhvr>
                                            <p:cTn id="42" dur="1" fill="hold">
                                              <p:stCondLst>
                                                <p:cond delay="0"/>
                                              </p:stCondLst>
                                            </p:cTn>
                                            <p:tgtEl>
                                              <p:spTgt spid="19"/>
                                            </p:tgtEl>
                                            <p:attrNameLst>
                                              <p:attrName>style.visibility</p:attrName>
                                            </p:attrNameLst>
                                          </p:cBhvr>
                                          <p:to>
                                            <p:strVal val="visible"/>
                                          </p:to>
                                        </p:set>
                                        <p:anim calcmode="lin" valueType="num">
                                          <p:cBhvr additive="base">
                                            <p:cTn id="43" dur="500" fill="hold"/>
                                            <p:tgtEl>
                                              <p:spTgt spid="19"/>
                                            </p:tgtEl>
                                            <p:attrNameLst>
                                              <p:attrName>ppt_x</p:attrName>
                                            </p:attrNameLst>
                                          </p:cBhvr>
                                          <p:tavLst>
                                            <p:tav tm="0">
                                              <p:val>
                                                <p:strVal val="1+#ppt_w/2"/>
                                              </p:val>
                                            </p:tav>
                                            <p:tav tm="100000">
                                              <p:val>
                                                <p:strVal val="#ppt_x"/>
                                              </p:val>
                                            </p:tav>
                                          </p:tavLst>
                                        </p:anim>
                                        <p:anim calcmode="lin" valueType="num">
                                          <p:cBhvr additive="base">
                                            <p:cTn id="44" dur="50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5" grpId="0">
            <p:tmplLst>
              <p:tmpl>
                <p:tnLst>
                  <p:par>
                    <p:cTn presetID="10" presetClass="entr" presetSubtype="0" fill="hold" nodeType="withEffect">
                      <p:stCondLst>
                        <p:cond delay="800"/>
                      </p:stCondLst>
                      <p:childTnLst>
                        <p:set>
                          <p:cBhvr>
                            <p:cTn dur="1" fill="hold">
                              <p:stCondLst>
                                <p:cond delay="0"/>
                              </p:stCondLst>
                            </p:cTn>
                            <p:tgtEl>
                              <p:spTgt spid="15"/>
                            </p:tgtEl>
                            <p:attrNameLst>
                              <p:attrName>style.visibility</p:attrName>
                            </p:attrNameLst>
                          </p:cBhvr>
                          <p:to>
                            <p:strVal val="visible"/>
                          </p:to>
                        </p:set>
                        <p:animEffect transition="in" filter="fade">
                          <p:cBhvr>
                            <p:cTn dur="800"/>
                            <p:tgtEl>
                              <p:spTgt spid="15"/>
                            </p:tgtEl>
                          </p:cBhvr>
                        </p:animEffect>
                      </p:childTnLst>
                    </p:cTn>
                  </p:par>
                </p:tnLst>
              </p:tmpl>
            </p:tmplLst>
          </p:bldP>
          <p:bldP spid="15" grpId="1">
            <p:tmplLst>
              <p:tmpl>
                <p:tnLst>
                  <p:par>
                    <p:cTn presetID="64" presetClass="path" presetSubtype="0" accel="50000" fill="hold" nodeType="withEffect">
                      <p:stCondLst>
                        <p:cond delay="800"/>
                      </p:stCondLst>
                      <p:childTnLst>
                        <p:animMotion origin="layout" path="M 1.38889E-6 0.20031 L 1.38889E-6 3.08642E-6 " pathEditMode="relative" rAng="0" ptsTypes="AA">
                          <p:cBhvr>
                            <p:cTn dur="1000" fill="hold"/>
                            <p:tgtEl>
                              <p:spTgt spid="15"/>
                            </p:tgtEl>
                            <p:attrNameLst>
                              <p:attrName>ppt_x</p:attrName>
                              <p:attrName>ppt_y</p:attrName>
                            </p:attrNameLst>
                          </p:cBhvr>
                          <p:rCtr x="0" y="-10031"/>
                        </p:animMotion>
                      </p:childTnLst>
                    </p:cTn>
                  </p:par>
                </p:tnLst>
              </p:tmpl>
            </p:tmplLst>
          </p:bldP>
          <p:bldP spid="16" grpId="0"/>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8" grpId="0">
            <p:tmplLst>
              <p:tmpl>
                <p:tnLst>
                  <p:par>
                    <p:cTn presetID="10" presetClass="entr" presetSubtype="0"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800"/>
                            <p:tgtEl>
                              <p:spTgt spid="18"/>
                            </p:tgtEl>
                          </p:cBhvr>
                        </p:animEffect>
                      </p:childTnLst>
                    </p:cTn>
                  </p:par>
                </p:tnLst>
              </p:tmpl>
            </p:tmplLst>
          </p:bldP>
          <p:bldP spid="18" grpId="1">
            <p:tmplLst>
              <p:tmpl>
                <p:tnLst>
                  <p:par>
                    <p:cTn presetID="64" presetClass="path" presetSubtype="0" accel="50000" fill="hold" nodeType="withEffect">
                      <p:stCondLst>
                        <p:cond delay="0"/>
                      </p:stCondLst>
                      <p:childTnLst>
                        <p:animMotion origin="layout" path="M 1.38889E-6 0.20031 L 1.38889E-6 3.08642E-6 " pathEditMode="relative" rAng="0" ptsTypes="AA">
                          <p:cBhvr>
                            <p:cTn dur="1000" fill="hold"/>
                            <p:tgtEl>
                              <p:spTgt spid="18"/>
                            </p:tgtEl>
                            <p:attrNameLst>
                              <p:attrName>ppt_x</p:attrName>
                              <p:attrName>ppt_y</p:attrName>
                            </p:attrNameLst>
                          </p:cBhvr>
                          <p:rCtr x="0" y="-10031"/>
                        </p:animMotion>
                      </p:childTnLst>
                    </p:cTn>
                  </p:par>
                </p:tnLst>
              </p:tmpl>
            </p:tmplLst>
          </p:bldP>
        </p:bldLst>
      </p:timing>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Title Slide (extended)">
    <p:bg>
      <p:bgPr>
        <a:solidFill>
          <a:schemeClr val="accent1"/>
        </a:solidFill>
        <a:effectLst/>
      </p:bgPr>
    </p:bg>
    <p:spTree>
      <p:nvGrpSpPr>
        <p:cNvPr id="1" name=""/>
        <p:cNvGrpSpPr/>
        <p:nvPr/>
      </p:nvGrpSpPr>
      <p:grpSpPr>
        <a:xfrm>
          <a:off x="0" y="0"/>
          <a:ext cx="0" cy="0"/>
          <a:chOff x="0" y="0"/>
          <a:chExt cx="0" cy="0"/>
        </a:xfrm>
      </p:grpSpPr>
      <p:sp>
        <p:nvSpPr>
          <p:cNvPr id="8" name="Rectangle 7"/>
          <p:cNvSpPr/>
          <p:nvPr userDrawn="1"/>
        </p:nvSpPr>
        <p:spPr>
          <a:xfrm>
            <a:off x="1822649" y="1154961"/>
            <a:ext cx="10346704" cy="5574032"/>
          </a:xfrm>
          <a:prstGeom prst="rect">
            <a:avLst/>
          </a:prstGeom>
          <a:solidFill>
            <a:srgbClr val="B400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pic>
        <p:nvPicPr>
          <p:cNvPr id="10" name="Picture 6"/>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124528" y="440397"/>
            <a:ext cx="2563382" cy="616221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129383" y="439342"/>
            <a:ext cx="2568237" cy="616911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7"/>
          <p:cNvPicPr>
            <a:picLocks noChangeAspect="1" noChangeArrowheads="1"/>
          </p:cNvPicPr>
          <p:nvPr userDrawn="1"/>
        </p:nvPicPr>
        <p:blipFill>
          <a:blip r:embed="rId4">
            <a:extLst>
              <a:ext uri="{28A0092B-C50C-407E-A947-70E740481C1C}">
                <a14:useLocalDpi xmlns:a14="http://schemas.microsoft.com/office/drawing/2010/main" val="0"/>
              </a:ext>
            </a:extLst>
          </a:blip>
          <a:stretch>
            <a:fillRect/>
          </a:stretch>
        </p:blipFill>
        <p:spPr bwMode="auto">
          <a:xfrm>
            <a:off x="-128321" y="421655"/>
            <a:ext cx="2567175" cy="6171333"/>
          </a:xfrm>
          <a:prstGeom prst="rect">
            <a:avLst/>
          </a:prstGeom>
          <a:noFill/>
          <a:extLst>
            <a:ext uri="{909E8E84-426E-40DD-AFC4-6F175D3DCCD1}">
              <a14:hiddenFill xmlns:a14="http://schemas.microsoft.com/office/drawing/2010/main">
                <a:solidFill>
                  <a:srgbClr val="FFFFFF"/>
                </a:solidFill>
              </a14:hiddenFill>
            </a:ext>
          </a:extLst>
        </p:spPr>
      </p:pic>
      <p:sp>
        <p:nvSpPr>
          <p:cNvPr id="17" name="Text Placeholder 2"/>
          <p:cNvSpPr>
            <a:spLocks noGrp="1"/>
          </p:cNvSpPr>
          <p:nvPr>
            <p:ph type="body" sz="quarter" idx="14" hasCustomPrompt="1"/>
          </p:nvPr>
        </p:nvSpPr>
        <p:spPr>
          <a:xfrm>
            <a:off x="1993898" y="6031531"/>
            <a:ext cx="9952806" cy="656279"/>
          </a:xfrm>
          <a:prstGeom prst="rect">
            <a:avLst/>
          </a:prstGeom>
        </p:spPr>
        <p:txBody>
          <a:bodyPr/>
          <a:lstStyle>
            <a:lvl1pPr marL="0" indent="0" algn="l">
              <a:buNone/>
              <a:defRPr sz="3264">
                <a:solidFill>
                  <a:schemeClr val="bg1"/>
                </a:solidFill>
                <a:latin typeface="Segoe UI Semibold" panose="020B0702040204020203" pitchFamily="34" charset="0"/>
                <a:cs typeface="Segoe UI Semibold" panose="020B0702040204020203" pitchFamily="34" charset="0"/>
              </a:defRPr>
            </a:lvl1pPr>
          </a:lstStyle>
          <a:p>
            <a:pPr lvl="0"/>
            <a:r>
              <a:rPr lang="en-GB" dirty="0"/>
              <a:t>Your twitter, mail</a:t>
            </a:r>
          </a:p>
        </p:txBody>
      </p:sp>
      <p:sp>
        <p:nvSpPr>
          <p:cNvPr id="18" name="Text Placeholder 6"/>
          <p:cNvSpPr>
            <a:spLocks noGrp="1"/>
          </p:cNvSpPr>
          <p:nvPr>
            <p:ph type="body" sz="quarter" idx="15" hasCustomPrompt="1"/>
          </p:nvPr>
        </p:nvSpPr>
        <p:spPr>
          <a:xfrm>
            <a:off x="1993898" y="1227375"/>
            <a:ext cx="9957008" cy="1376268"/>
          </a:xfrm>
          <a:prstGeom prst="rect">
            <a:avLst/>
          </a:prstGeom>
        </p:spPr>
        <p:txBody>
          <a:bodyPr anchor="ctr" anchorCtr="0"/>
          <a:lstStyle>
            <a:lvl1pPr marL="0" indent="0" algn="l">
              <a:buNone/>
              <a:defRPr lang="en-US" sz="9383" kern="1200" cap="all" baseline="0" dirty="0" smtClean="0">
                <a:solidFill>
                  <a:schemeClr val="bg1"/>
                </a:solidFill>
                <a:latin typeface="Eurostile LT Std Ext Two" panose="020B0907030502060204" pitchFamily="34" charset="0"/>
                <a:ea typeface="+mj-ea"/>
                <a:cs typeface="Segoe UI Semibold" panose="020B0702040204020203" pitchFamily="34" charset="0"/>
              </a:defRPr>
            </a:lvl1pPr>
          </a:lstStyle>
          <a:p>
            <a:pPr lvl="0"/>
            <a:r>
              <a:rPr lang="en-US" dirty="0"/>
              <a:t>THE</a:t>
            </a:r>
            <a:endParaRPr lang="en-GB" dirty="0"/>
          </a:p>
        </p:txBody>
      </p:sp>
      <p:pic>
        <p:nvPicPr>
          <p:cNvPr id="19" name="Picture 23" descr="C:\Users\nashe01\Desktop\200815\Microsoft-Edge-LetsDev-PPT-Template+Boilers-200815\internal\slide_imgs\Sliders-dark.png"/>
          <p:cNvPicPr>
            <a:picLocks noChangeAspect="1" noChangeArrowheads="1"/>
          </p:cNvPicPr>
          <p:nvPr userDrawn="1"/>
        </p:nvPicPr>
        <p:blipFill rotWithShape="1">
          <a:blip r:embed="rId5" cstate="print">
            <a:extLst>
              <a:ext uri="{28A0092B-C50C-407E-A947-70E740481C1C}">
                <a14:useLocalDpi xmlns:a14="http://schemas.microsoft.com/office/drawing/2010/main" val="0"/>
              </a:ext>
            </a:extLst>
          </a:blip>
          <a:srcRect l="4059" t="2406" b="3518"/>
          <a:stretch/>
        </p:blipFill>
        <p:spPr bwMode="auto">
          <a:xfrm>
            <a:off x="9083478" y="5325200"/>
            <a:ext cx="3259615" cy="1289697"/>
          </a:xfrm>
          <a:prstGeom prst="rect">
            <a:avLst/>
          </a:prstGeom>
          <a:noFill/>
          <a:extLst>
            <a:ext uri="{909E8E84-426E-40DD-AFC4-6F175D3DCCD1}">
              <a14:hiddenFill xmlns:a14="http://schemas.microsoft.com/office/drawing/2010/main">
                <a:solidFill>
                  <a:srgbClr val="FFFFFF"/>
                </a:solidFill>
              </a14:hiddenFill>
            </a:ext>
          </a:extLst>
        </p:spPr>
      </p:pic>
      <p:sp>
        <p:nvSpPr>
          <p:cNvPr id="16" name="Title 14"/>
          <p:cNvSpPr>
            <a:spLocks noGrp="1"/>
          </p:cNvSpPr>
          <p:nvPr>
            <p:ph type="title" hasCustomPrompt="1"/>
          </p:nvPr>
        </p:nvSpPr>
        <p:spPr>
          <a:xfrm>
            <a:off x="1993898" y="2633014"/>
            <a:ext cx="10046926" cy="3088985"/>
          </a:xfrm>
          <a:prstGeom prst="rect">
            <a:avLst/>
          </a:prstGeom>
        </p:spPr>
        <p:txBody>
          <a:bodyPr anchor="t" anchorCtr="0"/>
          <a:lstStyle>
            <a:lvl1pPr algn="l">
              <a:lnSpc>
                <a:spcPts val="10879"/>
              </a:lnSpc>
              <a:defRPr lang="en-US" sz="11967" kern="1200" cap="all" baseline="0" smtClean="0">
                <a:solidFill>
                  <a:prstClr val="white"/>
                </a:solidFill>
                <a:latin typeface="+mj-lt"/>
                <a:ea typeface="+mn-ea"/>
                <a:cs typeface="Segoe UI Semibold" panose="020B0702040204020203" pitchFamily="34" charset="0"/>
              </a:defRPr>
            </a:lvl1pPr>
          </a:lstStyle>
          <a:p>
            <a:r>
              <a:rPr lang="en-US" dirty="0"/>
              <a:t>BOUNDLESS WEB</a:t>
            </a:r>
            <a:endParaRPr lang="en-GB" dirty="0"/>
          </a:p>
        </p:txBody>
      </p:sp>
      <p:pic>
        <p:nvPicPr>
          <p:cNvPr id="13" name="Picture 32"/>
          <p:cNvPicPr>
            <a:picLocks noChangeAspect="1" noChangeArrowheads="1"/>
          </p:cNvPicPr>
          <p:nvPr userDrawn="1"/>
        </p:nvPicPr>
        <p:blipFill>
          <a:blip r:embed="rId6" cstate="print">
            <a:extLst>
              <a:ext uri="{28A0092B-C50C-407E-A947-70E740481C1C}">
                <a14:useLocalDpi xmlns:a14="http://schemas.microsoft.com/office/drawing/2010/main" val="0"/>
              </a:ext>
            </a:extLst>
          </a:blip>
          <a:stretch>
            <a:fillRect/>
          </a:stretch>
        </p:blipFill>
        <p:spPr bwMode="auto">
          <a:xfrm>
            <a:off x="10281451" y="331134"/>
            <a:ext cx="1831629" cy="5885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4705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750"/>
                                            <p:tgtEl>
                                              <p:spTgt spid="11"/>
                                            </p:tgtEl>
                                          </p:cBhvr>
                                        </p:animEffect>
                                      </p:childTnLst>
                                    </p:cTn>
                                  </p:par>
                                  <p:par>
                                    <p:cTn id="8" presetID="64" presetClass="path" presetSubtype="0" decel="50000" fill="hold" nodeType="withEffect">
                                      <p:stCondLst>
                                        <p:cond delay="0"/>
                                      </p:stCondLst>
                                      <p:childTnLst>
                                        <p:animMotion origin="layout" path="M -5.55556E-7 0.15926 L -5.55556E-7 2.22222E-6 " pathEditMode="relative" rAng="0" ptsTypes="AA">
                                          <p:cBhvr>
                                            <p:cTn id="9" dur="750" fill="hold"/>
                                            <p:tgtEl>
                                              <p:spTgt spid="11"/>
                                            </p:tgtEl>
                                            <p:attrNameLst>
                                              <p:attrName>ppt_x</p:attrName>
                                              <p:attrName>ppt_y</p:attrName>
                                            </p:attrNameLst>
                                          </p:cBhvr>
                                          <p:rCtr x="0" y="-7963"/>
                                        </p:animMotion>
                                      </p:childTnLst>
                                    </p:cTn>
                                  </p:par>
                                  <p:par>
                                    <p:cTn id="10" presetID="22" presetClass="entr" presetSubtype="1" fill="hold" nodeType="withEffect">
                                      <p:stCondLst>
                                        <p:cond delay="600"/>
                                      </p:stCondLst>
                                      <p:childTnLst>
                                        <p:set>
                                          <p:cBhvr>
                                            <p:cTn id="11" dur="1" fill="hold">
                                              <p:stCondLst>
                                                <p:cond delay="0"/>
                                              </p:stCondLst>
                                            </p:cTn>
                                            <p:tgtEl>
                                              <p:spTgt spid="10"/>
                                            </p:tgtEl>
                                            <p:attrNameLst>
                                              <p:attrName>style.visibility</p:attrName>
                                            </p:attrNameLst>
                                          </p:cBhvr>
                                          <p:to>
                                            <p:strVal val="visible"/>
                                          </p:to>
                                        </p:set>
                                        <p:animEffect transition="in" filter="wipe(up)">
                                          <p:cBhvr>
                                            <p:cTn id="12" dur="500"/>
                                            <p:tgtEl>
                                              <p:spTgt spid="10"/>
                                            </p:tgtEl>
                                          </p:cBhvr>
                                        </p:animEffect>
                                      </p:childTnLst>
                                    </p:cTn>
                                  </p:par>
                                  <p:par>
                                    <p:cTn id="13" presetID="53" presetClass="entr" presetSubtype="16" fill="hold" nodeType="withEffect">
                                      <p:stCondLst>
                                        <p:cond delay="300"/>
                                      </p:stCondLst>
                                      <p:childTnLst>
                                        <p:set>
                                          <p:cBhvr>
                                            <p:cTn id="14" dur="1" fill="hold">
                                              <p:stCondLst>
                                                <p:cond delay="0"/>
                                              </p:stCondLst>
                                            </p:cTn>
                                            <p:tgtEl>
                                              <p:spTgt spid="12"/>
                                            </p:tgtEl>
                                            <p:attrNameLst>
                                              <p:attrName>style.visibility</p:attrName>
                                            </p:attrNameLst>
                                          </p:cBhvr>
                                          <p:to>
                                            <p:strVal val="visible"/>
                                          </p:to>
                                        </p:set>
                                        <p:anim calcmode="lin" valueType="num">
                                          <p:cBhvr>
                                            <p:cTn id="15" dur="500" fill="hold"/>
                                            <p:tgtEl>
                                              <p:spTgt spid="12"/>
                                            </p:tgtEl>
                                            <p:attrNameLst>
                                              <p:attrName>ppt_w</p:attrName>
                                            </p:attrNameLst>
                                          </p:cBhvr>
                                          <p:tavLst>
                                            <p:tav tm="0">
                                              <p:val>
                                                <p:fltVal val="0"/>
                                              </p:val>
                                            </p:tav>
                                            <p:tav tm="100000">
                                              <p:val>
                                                <p:strVal val="#ppt_w"/>
                                              </p:val>
                                            </p:tav>
                                          </p:tavLst>
                                        </p:anim>
                                        <p:anim calcmode="lin" valueType="num">
                                          <p:cBhvr>
                                            <p:cTn id="16" dur="500" fill="hold"/>
                                            <p:tgtEl>
                                              <p:spTgt spid="12"/>
                                            </p:tgtEl>
                                            <p:attrNameLst>
                                              <p:attrName>ppt_h</p:attrName>
                                            </p:attrNameLst>
                                          </p:cBhvr>
                                          <p:tavLst>
                                            <p:tav tm="0">
                                              <p:val>
                                                <p:fltVal val="0"/>
                                              </p:val>
                                            </p:tav>
                                            <p:tav tm="100000">
                                              <p:val>
                                                <p:strVal val="#ppt_h"/>
                                              </p:val>
                                            </p:tav>
                                          </p:tavLst>
                                        </p:anim>
                                        <p:animEffect transition="in" filter="fade">
                                          <p:cBhvr>
                                            <p:cTn id="17" dur="500"/>
                                            <p:tgtEl>
                                              <p:spTgt spid="12"/>
                                            </p:tgtEl>
                                          </p:cBhvr>
                                        </p:animEffect>
                                      </p:childTnLst>
                                    </p:cTn>
                                  </p:par>
                                  <p:par>
                                    <p:cTn id="18" presetID="22" presetClass="entr" presetSubtype="8" fill="hold" grpId="0" nodeType="withEffect">
                                      <p:stCondLst>
                                        <p:cond delay="1000"/>
                                      </p:stCondLst>
                                      <p:childTnLst>
                                        <p:set>
                                          <p:cBhvr>
                                            <p:cTn id="19" dur="1" fill="hold">
                                              <p:stCondLst>
                                                <p:cond delay="0"/>
                                              </p:stCondLst>
                                            </p:cTn>
                                            <p:tgtEl>
                                              <p:spTgt spid="8"/>
                                            </p:tgtEl>
                                            <p:attrNameLst>
                                              <p:attrName>style.visibility</p:attrName>
                                            </p:attrNameLst>
                                          </p:cBhvr>
                                          <p:to>
                                            <p:strVal val="visible"/>
                                          </p:to>
                                        </p:set>
                                        <p:animEffect transition="in" filter="wipe(left)">
                                          <p:cBhvr>
                                            <p:cTn id="20" dur="500"/>
                                            <p:tgtEl>
                                              <p:spTgt spid="8"/>
                                            </p:tgtEl>
                                          </p:cBhvr>
                                        </p:animEffect>
                                      </p:childTnLst>
                                    </p:cTn>
                                  </p:par>
                                </p:childTnLst>
                              </p:cTn>
                            </p:par>
                            <p:par>
                              <p:cTn id="21" fill="hold">
                                <p:stCondLst>
                                  <p:cond delay="1500"/>
                                </p:stCondLst>
                                <p:childTnLst>
                                  <p:par>
                                    <p:cTn id="22" presetID="10" presetClass="entr" presetSubtype="0" fill="hold" grpId="0" nodeType="after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fade">
                                          <p:cBhvr>
                                            <p:cTn id="24" dur="800"/>
                                            <p:tgtEl>
                                              <p:spTgt spid="18"/>
                                            </p:tgtEl>
                                          </p:cBhvr>
                                        </p:animEffect>
                                      </p:childTnLst>
                                    </p:cTn>
                                  </p:par>
                                  <p:par>
                                    <p:cTn id="25" presetID="64" presetClass="path" presetSubtype="0" accel="50000" fill="hold" grpId="1" nodeType="withEffect" p14:presetBounceEnd="60000">
                                      <p:stCondLst>
                                        <p:cond delay="0"/>
                                      </p:stCondLst>
                                      <p:childTnLst>
                                        <p:animMotion origin="layout" path="M 1.38889E-6 0.20031 L 1.38889E-6 3.08642E-6 " pathEditMode="relative" rAng="0" ptsTypes="AA" p14:bounceEnd="60000">
                                          <p:cBhvr>
                                            <p:cTn id="26" dur="1000" fill="hold"/>
                                            <p:tgtEl>
                                              <p:spTgt spid="18"/>
                                            </p:tgtEl>
                                            <p:attrNameLst>
                                              <p:attrName>ppt_x</p:attrName>
                                              <p:attrName>ppt_y</p:attrName>
                                            </p:attrNameLst>
                                          </p:cBhvr>
                                          <p:rCtr x="0" y="-10031"/>
                                        </p:animMotion>
                                      </p:childTnLst>
                                    </p:cTn>
                                  </p:par>
                                  <p:par>
                                    <p:cTn id="27" presetID="53" presetClass="entr" presetSubtype="16" fill="hold" grpId="0" nodeType="withEffect">
                                      <p:stCondLst>
                                        <p:cond delay="300"/>
                                      </p:stCondLst>
                                      <p:childTnLst>
                                        <p:set>
                                          <p:cBhvr>
                                            <p:cTn id="28" dur="1" fill="hold">
                                              <p:stCondLst>
                                                <p:cond delay="0"/>
                                              </p:stCondLst>
                                            </p:cTn>
                                            <p:tgtEl>
                                              <p:spTgt spid="16"/>
                                            </p:tgtEl>
                                            <p:attrNameLst>
                                              <p:attrName>style.visibility</p:attrName>
                                            </p:attrNameLst>
                                          </p:cBhvr>
                                          <p:to>
                                            <p:strVal val="visible"/>
                                          </p:to>
                                        </p:set>
                                        <p:anim calcmode="lin" valueType="num">
                                          <p:cBhvr>
                                            <p:cTn id="29" dur="400" fill="hold"/>
                                            <p:tgtEl>
                                              <p:spTgt spid="16"/>
                                            </p:tgtEl>
                                            <p:attrNameLst>
                                              <p:attrName>ppt_w</p:attrName>
                                            </p:attrNameLst>
                                          </p:cBhvr>
                                          <p:tavLst>
                                            <p:tav tm="0">
                                              <p:val>
                                                <p:fltVal val="0"/>
                                              </p:val>
                                            </p:tav>
                                            <p:tav tm="100000">
                                              <p:val>
                                                <p:strVal val="#ppt_w"/>
                                              </p:val>
                                            </p:tav>
                                          </p:tavLst>
                                        </p:anim>
                                        <p:anim calcmode="lin" valueType="num">
                                          <p:cBhvr>
                                            <p:cTn id="30" dur="400" fill="hold"/>
                                            <p:tgtEl>
                                              <p:spTgt spid="16"/>
                                            </p:tgtEl>
                                            <p:attrNameLst>
                                              <p:attrName>ppt_h</p:attrName>
                                            </p:attrNameLst>
                                          </p:cBhvr>
                                          <p:tavLst>
                                            <p:tav tm="0">
                                              <p:val>
                                                <p:fltVal val="0"/>
                                              </p:val>
                                            </p:tav>
                                            <p:tav tm="100000">
                                              <p:val>
                                                <p:strVal val="#ppt_h"/>
                                              </p:val>
                                            </p:tav>
                                          </p:tavLst>
                                        </p:anim>
                                        <p:animEffect transition="in" filter="fade">
                                          <p:cBhvr>
                                            <p:cTn id="31" dur="400"/>
                                            <p:tgtEl>
                                              <p:spTgt spid="16"/>
                                            </p:tgtEl>
                                          </p:cBhvr>
                                        </p:animEffect>
                                      </p:childTnLst>
                                    </p:cTn>
                                  </p:par>
                                </p:childTnLst>
                              </p:cTn>
                            </p:par>
                            <p:par>
                              <p:cTn id="32" fill="hold">
                                <p:stCondLst>
                                  <p:cond delay="2500"/>
                                </p:stCondLst>
                                <p:childTnLst>
                                  <p:par>
                                    <p:cTn id="33" presetID="10" presetClass="entr" presetSubtype="0" fill="hold" grpId="0" nodeType="afterEffect">
                                      <p:stCondLst>
                                        <p:cond delay="0"/>
                                      </p:stCondLst>
                                      <p:childTnLst>
                                        <p:set>
                                          <p:cBhvr>
                                            <p:cTn id="34" dur="1" fill="hold">
                                              <p:stCondLst>
                                                <p:cond delay="0"/>
                                              </p:stCondLst>
                                            </p:cTn>
                                            <p:tgtEl>
                                              <p:spTgt spid="17">
                                                <p:txEl>
                                                  <p:pRg st="0" end="0"/>
                                                </p:txEl>
                                              </p:spTgt>
                                            </p:tgtEl>
                                            <p:attrNameLst>
                                              <p:attrName>style.visibility</p:attrName>
                                            </p:attrNameLst>
                                          </p:cBhvr>
                                          <p:to>
                                            <p:strVal val="visible"/>
                                          </p:to>
                                        </p:set>
                                        <p:animEffect transition="in" filter="fade">
                                          <p:cBhvr>
                                            <p:cTn id="35" dur="500"/>
                                            <p:tgtEl>
                                              <p:spTgt spid="17">
                                                <p:txEl>
                                                  <p:pRg st="0" end="0"/>
                                                </p:txEl>
                                              </p:spTgt>
                                            </p:tgtEl>
                                          </p:cBhvr>
                                        </p:animEffect>
                                      </p:childTnLst>
                                    </p:cTn>
                                  </p:par>
                                  <p:par>
                                    <p:cTn id="36" presetID="2" presetClass="entr" presetSubtype="2" fill="hold" nodeType="withEffect">
                                      <p:stCondLst>
                                        <p:cond delay="0"/>
                                      </p:stCondLst>
                                      <p:childTnLst>
                                        <p:set>
                                          <p:cBhvr>
                                            <p:cTn id="37" dur="1" fill="hold">
                                              <p:stCondLst>
                                                <p:cond delay="0"/>
                                              </p:stCondLst>
                                            </p:cTn>
                                            <p:tgtEl>
                                              <p:spTgt spid="19"/>
                                            </p:tgtEl>
                                            <p:attrNameLst>
                                              <p:attrName>style.visibility</p:attrName>
                                            </p:attrNameLst>
                                          </p:cBhvr>
                                          <p:to>
                                            <p:strVal val="visible"/>
                                          </p:to>
                                        </p:set>
                                        <p:anim calcmode="lin" valueType="num">
                                          <p:cBhvr additive="base">
                                            <p:cTn id="38" dur="500" fill="hold"/>
                                            <p:tgtEl>
                                              <p:spTgt spid="19"/>
                                            </p:tgtEl>
                                            <p:attrNameLst>
                                              <p:attrName>ppt_x</p:attrName>
                                            </p:attrNameLst>
                                          </p:cBhvr>
                                          <p:tavLst>
                                            <p:tav tm="0">
                                              <p:val>
                                                <p:strVal val="1+#ppt_w/2"/>
                                              </p:val>
                                            </p:tav>
                                            <p:tav tm="100000">
                                              <p:val>
                                                <p:strVal val="#ppt_x"/>
                                              </p:val>
                                            </p:tav>
                                          </p:tavLst>
                                        </p:anim>
                                        <p:anim calcmode="lin" valueType="num">
                                          <p:cBhvr additive="base">
                                            <p:cTn id="39" dur="50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8" grpId="0">
            <p:tmplLst>
              <p:tmpl>
                <p:tnLst>
                  <p:par>
                    <p:cTn presetID="10" presetClass="entr" presetSubtype="0"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800"/>
                            <p:tgtEl>
                              <p:spTgt spid="18"/>
                            </p:tgtEl>
                          </p:cBhvr>
                        </p:animEffect>
                      </p:childTnLst>
                    </p:cTn>
                  </p:par>
                </p:tnLst>
              </p:tmpl>
            </p:tmplLst>
          </p:bldP>
          <p:bldP spid="18" grpId="1">
            <p:tmplLst>
              <p:tmpl>
                <p:tnLst>
                  <p:par>
                    <p:cTn presetID="64" presetClass="path" presetSubtype="0" accel="50000" fill="hold" nodeType="withEffect" p14:presetBounceEnd="60000">
                      <p:stCondLst>
                        <p:cond delay="0"/>
                      </p:stCondLst>
                      <p:childTnLst>
                        <p:animMotion origin="layout" path="M 1.38889E-6 0.20031 L 1.38889E-6 3.08642E-6 " pathEditMode="relative" rAng="0" ptsTypes="AA" p14:bounceEnd="60000">
                          <p:cBhvr>
                            <p:cTn dur="1000" fill="hold"/>
                            <p:tgtEl>
                              <p:spTgt spid="18"/>
                            </p:tgtEl>
                            <p:attrNameLst>
                              <p:attrName>ppt_x</p:attrName>
                              <p:attrName>ppt_y</p:attrName>
                            </p:attrNameLst>
                          </p:cBhvr>
                          <p:rCtr x="0" y="-10031"/>
                        </p:animMotion>
                      </p:childTnLst>
                    </p:cTn>
                  </p:par>
                </p:tnLst>
              </p:tmpl>
            </p:tmplLst>
          </p:bldP>
          <p:bldP spid="16"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750"/>
                                            <p:tgtEl>
                                              <p:spTgt spid="11"/>
                                            </p:tgtEl>
                                          </p:cBhvr>
                                        </p:animEffect>
                                      </p:childTnLst>
                                    </p:cTn>
                                  </p:par>
                                  <p:par>
                                    <p:cTn id="8" presetID="64" presetClass="path" presetSubtype="0" decel="50000" fill="hold" nodeType="withEffect">
                                      <p:stCondLst>
                                        <p:cond delay="0"/>
                                      </p:stCondLst>
                                      <p:childTnLst>
                                        <p:animMotion origin="layout" path="M -5.55556E-7 0.15926 L -5.55556E-7 2.22222E-6 " pathEditMode="relative" rAng="0" ptsTypes="AA">
                                          <p:cBhvr>
                                            <p:cTn id="9" dur="750" fill="hold"/>
                                            <p:tgtEl>
                                              <p:spTgt spid="11"/>
                                            </p:tgtEl>
                                            <p:attrNameLst>
                                              <p:attrName>ppt_x</p:attrName>
                                              <p:attrName>ppt_y</p:attrName>
                                            </p:attrNameLst>
                                          </p:cBhvr>
                                          <p:rCtr x="0" y="-7963"/>
                                        </p:animMotion>
                                      </p:childTnLst>
                                    </p:cTn>
                                  </p:par>
                                  <p:par>
                                    <p:cTn id="10" presetID="22" presetClass="entr" presetSubtype="1" fill="hold" nodeType="withEffect">
                                      <p:stCondLst>
                                        <p:cond delay="600"/>
                                      </p:stCondLst>
                                      <p:childTnLst>
                                        <p:set>
                                          <p:cBhvr>
                                            <p:cTn id="11" dur="1" fill="hold">
                                              <p:stCondLst>
                                                <p:cond delay="0"/>
                                              </p:stCondLst>
                                            </p:cTn>
                                            <p:tgtEl>
                                              <p:spTgt spid="10"/>
                                            </p:tgtEl>
                                            <p:attrNameLst>
                                              <p:attrName>style.visibility</p:attrName>
                                            </p:attrNameLst>
                                          </p:cBhvr>
                                          <p:to>
                                            <p:strVal val="visible"/>
                                          </p:to>
                                        </p:set>
                                        <p:animEffect transition="in" filter="wipe(up)">
                                          <p:cBhvr>
                                            <p:cTn id="12" dur="500"/>
                                            <p:tgtEl>
                                              <p:spTgt spid="10"/>
                                            </p:tgtEl>
                                          </p:cBhvr>
                                        </p:animEffect>
                                      </p:childTnLst>
                                    </p:cTn>
                                  </p:par>
                                  <p:par>
                                    <p:cTn id="13" presetID="53" presetClass="entr" presetSubtype="16" fill="hold" nodeType="withEffect">
                                      <p:stCondLst>
                                        <p:cond delay="300"/>
                                      </p:stCondLst>
                                      <p:childTnLst>
                                        <p:set>
                                          <p:cBhvr>
                                            <p:cTn id="14" dur="1" fill="hold">
                                              <p:stCondLst>
                                                <p:cond delay="0"/>
                                              </p:stCondLst>
                                            </p:cTn>
                                            <p:tgtEl>
                                              <p:spTgt spid="12"/>
                                            </p:tgtEl>
                                            <p:attrNameLst>
                                              <p:attrName>style.visibility</p:attrName>
                                            </p:attrNameLst>
                                          </p:cBhvr>
                                          <p:to>
                                            <p:strVal val="visible"/>
                                          </p:to>
                                        </p:set>
                                        <p:anim calcmode="lin" valueType="num">
                                          <p:cBhvr>
                                            <p:cTn id="15" dur="500" fill="hold"/>
                                            <p:tgtEl>
                                              <p:spTgt spid="12"/>
                                            </p:tgtEl>
                                            <p:attrNameLst>
                                              <p:attrName>ppt_w</p:attrName>
                                            </p:attrNameLst>
                                          </p:cBhvr>
                                          <p:tavLst>
                                            <p:tav tm="0">
                                              <p:val>
                                                <p:fltVal val="0"/>
                                              </p:val>
                                            </p:tav>
                                            <p:tav tm="100000">
                                              <p:val>
                                                <p:strVal val="#ppt_w"/>
                                              </p:val>
                                            </p:tav>
                                          </p:tavLst>
                                        </p:anim>
                                        <p:anim calcmode="lin" valueType="num">
                                          <p:cBhvr>
                                            <p:cTn id="16" dur="500" fill="hold"/>
                                            <p:tgtEl>
                                              <p:spTgt spid="12"/>
                                            </p:tgtEl>
                                            <p:attrNameLst>
                                              <p:attrName>ppt_h</p:attrName>
                                            </p:attrNameLst>
                                          </p:cBhvr>
                                          <p:tavLst>
                                            <p:tav tm="0">
                                              <p:val>
                                                <p:fltVal val="0"/>
                                              </p:val>
                                            </p:tav>
                                            <p:tav tm="100000">
                                              <p:val>
                                                <p:strVal val="#ppt_h"/>
                                              </p:val>
                                            </p:tav>
                                          </p:tavLst>
                                        </p:anim>
                                        <p:animEffect transition="in" filter="fade">
                                          <p:cBhvr>
                                            <p:cTn id="17" dur="500"/>
                                            <p:tgtEl>
                                              <p:spTgt spid="12"/>
                                            </p:tgtEl>
                                          </p:cBhvr>
                                        </p:animEffect>
                                      </p:childTnLst>
                                    </p:cTn>
                                  </p:par>
                                  <p:par>
                                    <p:cTn id="18" presetID="22" presetClass="entr" presetSubtype="8" fill="hold" grpId="0" nodeType="withEffect">
                                      <p:stCondLst>
                                        <p:cond delay="1000"/>
                                      </p:stCondLst>
                                      <p:childTnLst>
                                        <p:set>
                                          <p:cBhvr>
                                            <p:cTn id="19" dur="1" fill="hold">
                                              <p:stCondLst>
                                                <p:cond delay="0"/>
                                              </p:stCondLst>
                                            </p:cTn>
                                            <p:tgtEl>
                                              <p:spTgt spid="8"/>
                                            </p:tgtEl>
                                            <p:attrNameLst>
                                              <p:attrName>style.visibility</p:attrName>
                                            </p:attrNameLst>
                                          </p:cBhvr>
                                          <p:to>
                                            <p:strVal val="visible"/>
                                          </p:to>
                                        </p:set>
                                        <p:animEffect transition="in" filter="wipe(left)">
                                          <p:cBhvr>
                                            <p:cTn id="20" dur="500"/>
                                            <p:tgtEl>
                                              <p:spTgt spid="8"/>
                                            </p:tgtEl>
                                          </p:cBhvr>
                                        </p:animEffect>
                                      </p:childTnLst>
                                    </p:cTn>
                                  </p:par>
                                </p:childTnLst>
                              </p:cTn>
                            </p:par>
                            <p:par>
                              <p:cTn id="21" fill="hold">
                                <p:stCondLst>
                                  <p:cond delay="1500"/>
                                </p:stCondLst>
                                <p:childTnLst>
                                  <p:par>
                                    <p:cTn id="22" presetID="10" presetClass="entr" presetSubtype="0" fill="hold" grpId="0" nodeType="after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fade">
                                          <p:cBhvr>
                                            <p:cTn id="24" dur="800"/>
                                            <p:tgtEl>
                                              <p:spTgt spid="18"/>
                                            </p:tgtEl>
                                          </p:cBhvr>
                                        </p:animEffect>
                                      </p:childTnLst>
                                    </p:cTn>
                                  </p:par>
                                  <p:par>
                                    <p:cTn id="25" presetID="64" presetClass="path" presetSubtype="0" accel="50000" fill="hold" grpId="1" nodeType="withEffect">
                                      <p:stCondLst>
                                        <p:cond delay="0"/>
                                      </p:stCondLst>
                                      <p:childTnLst>
                                        <p:animMotion origin="layout" path="M 1.38889E-6 0.20031 L 1.38889E-6 3.08642E-6 " pathEditMode="relative" rAng="0" ptsTypes="AA">
                                          <p:cBhvr>
                                            <p:cTn id="26" dur="1000" fill="hold"/>
                                            <p:tgtEl>
                                              <p:spTgt spid="18"/>
                                            </p:tgtEl>
                                            <p:attrNameLst>
                                              <p:attrName>ppt_x</p:attrName>
                                              <p:attrName>ppt_y</p:attrName>
                                            </p:attrNameLst>
                                          </p:cBhvr>
                                          <p:rCtr x="0" y="-10031"/>
                                        </p:animMotion>
                                      </p:childTnLst>
                                    </p:cTn>
                                  </p:par>
                                  <p:par>
                                    <p:cTn id="27" presetID="53" presetClass="entr" presetSubtype="16" fill="hold" grpId="0" nodeType="withEffect">
                                      <p:stCondLst>
                                        <p:cond delay="300"/>
                                      </p:stCondLst>
                                      <p:childTnLst>
                                        <p:set>
                                          <p:cBhvr>
                                            <p:cTn id="28" dur="1" fill="hold">
                                              <p:stCondLst>
                                                <p:cond delay="0"/>
                                              </p:stCondLst>
                                            </p:cTn>
                                            <p:tgtEl>
                                              <p:spTgt spid="16"/>
                                            </p:tgtEl>
                                            <p:attrNameLst>
                                              <p:attrName>style.visibility</p:attrName>
                                            </p:attrNameLst>
                                          </p:cBhvr>
                                          <p:to>
                                            <p:strVal val="visible"/>
                                          </p:to>
                                        </p:set>
                                        <p:anim calcmode="lin" valueType="num">
                                          <p:cBhvr>
                                            <p:cTn id="29" dur="400" fill="hold"/>
                                            <p:tgtEl>
                                              <p:spTgt spid="16"/>
                                            </p:tgtEl>
                                            <p:attrNameLst>
                                              <p:attrName>ppt_w</p:attrName>
                                            </p:attrNameLst>
                                          </p:cBhvr>
                                          <p:tavLst>
                                            <p:tav tm="0">
                                              <p:val>
                                                <p:fltVal val="0"/>
                                              </p:val>
                                            </p:tav>
                                            <p:tav tm="100000">
                                              <p:val>
                                                <p:strVal val="#ppt_w"/>
                                              </p:val>
                                            </p:tav>
                                          </p:tavLst>
                                        </p:anim>
                                        <p:anim calcmode="lin" valueType="num">
                                          <p:cBhvr>
                                            <p:cTn id="30" dur="400" fill="hold"/>
                                            <p:tgtEl>
                                              <p:spTgt spid="16"/>
                                            </p:tgtEl>
                                            <p:attrNameLst>
                                              <p:attrName>ppt_h</p:attrName>
                                            </p:attrNameLst>
                                          </p:cBhvr>
                                          <p:tavLst>
                                            <p:tav tm="0">
                                              <p:val>
                                                <p:fltVal val="0"/>
                                              </p:val>
                                            </p:tav>
                                            <p:tav tm="100000">
                                              <p:val>
                                                <p:strVal val="#ppt_h"/>
                                              </p:val>
                                            </p:tav>
                                          </p:tavLst>
                                        </p:anim>
                                        <p:animEffect transition="in" filter="fade">
                                          <p:cBhvr>
                                            <p:cTn id="31" dur="400"/>
                                            <p:tgtEl>
                                              <p:spTgt spid="16"/>
                                            </p:tgtEl>
                                          </p:cBhvr>
                                        </p:animEffect>
                                      </p:childTnLst>
                                    </p:cTn>
                                  </p:par>
                                </p:childTnLst>
                              </p:cTn>
                            </p:par>
                            <p:par>
                              <p:cTn id="32" fill="hold">
                                <p:stCondLst>
                                  <p:cond delay="2500"/>
                                </p:stCondLst>
                                <p:childTnLst>
                                  <p:par>
                                    <p:cTn id="33" presetID="10" presetClass="entr" presetSubtype="0" fill="hold" grpId="0" nodeType="afterEffect">
                                      <p:stCondLst>
                                        <p:cond delay="0"/>
                                      </p:stCondLst>
                                      <p:childTnLst>
                                        <p:set>
                                          <p:cBhvr>
                                            <p:cTn id="34" dur="1" fill="hold">
                                              <p:stCondLst>
                                                <p:cond delay="0"/>
                                              </p:stCondLst>
                                            </p:cTn>
                                            <p:tgtEl>
                                              <p:spTgt spid="17">
                                                <p:txEl>
                                                  <p:pRg st="0" end="0"/>
                                                </p:txEl>
                                              </p:spTgt>
                                            </p:tgtEl>
                                            <p:attrNameLst>
                                              <p:attrName>style.visibility</p:attrName>
                                            </p:attrNameLst>
                                          </p:cBhvr>
                                          <p:to>
                                            <p:strVal val="visible"/>
                                          </p:to>
                                        </p:set>
                                        <p:animEffect transition="in" filter="fade">
                                          <p:cBhvr>
                                            <p:cTn id="35" dur="500"/>
                                            <p:tgtEl>
                                              <p:spTgt spid="17">
                                                <p:txEl>
                                                  <p:pRg st="0" end="0"/>
                                                </p:txEl>
                                              </p:spTgt>
                                            </p:tgtEl>
                                          </p:cBhvr>
                                        </p:animEffect>
                                      </p:childTnLst>
                                    </p:cTn>
                                  </p:par>
                                  <p:par>
                                    <p:cTn id="36" presetID="2" presetClass="entr" presetSubtype="2" fill="hold" nodeType="withEffect">
                                      <p:stCondLst>
                                        <p:cond delay="0"/>
                                      </p:stCondLst>
                                      <p:childTnLst>
                                        <p:set>
                                          <p:cBhvr>
                                            <p:cTn id="37" dur="1" fill="hold">
                                              <p:stCondLst>
                                                <p:cond delay="0"/>
                                              </p:stCondLst>
                                            </p:cTn>
                                            <p:tgtEl>
                                              <p:spTgt spid="19"/>
                                            </p:tgtEl>
                                            <p:attrNameLst>
                                              <p:attrName>style.visibility</p:attrName>
                                            </p:attrNameLst>
                                          </p:cBhvr>
                                          <p:to>
                                            <p:strVal val="visible"/>
                                          </p:to>
                                        </p:set>
                                        <p:anim calcmode="lin" valueType="num">
                                          <p:cBhvr additive="base">
                                            <p:cTn id="38" dur="500" fill="hold"/>
                                            <p:tgtEl>
                                              <p:spTgt spid="19"/>
                                            </p:tgtEl>
                                            <p:attrNameLst>
                                              <p:attrName>ppt_x</p:attrName>
                                            </p:attrNameLst>
                                          </p:cBhvr>
                                          <p:tavLst>
                                            <p:tav tm="0">
                                              <p:val>
                                                <p:strVal val="1+#ppt_w/2"/>
                                              </p:val>
                                            </p:tav>
                                            <p:tav tm="100000">
                                              <p:val>
                                                <p:strVal val="#ppt_x"/>
                                              </p:val>
                                            </p:tav>
                                          </p:tavLst>
                                        </p:anim>
                                        <p:anim calcmode="lin" valueType="num">
                                          <p:cBhvr additive="base">
                                            <p:cTn id="39" dur="50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8" grpId="0">
            <p:tmplLst>
              <p:tmpl>
                <p:tnLst>
                  <p:par>
                    <p:cTn presetID="10" presetClass="entr" presetSubtype="0"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800"/>
                            <p:tgtEl>
                              <p:spTgt spid="18"/>
                            </p:tgtEl>
                          </p:cBhvr>
                        </p:animEffect>
                      </p:childTnLst>
                    </p:cTn>
                  </p:par>
                </p:tnLst>
              </p:tmpl>
            </p:tmplLst>
          </p:bldP>
          <p:bldP spid="18" grpId="1">
            <p:tmplLst>
              <p:tmpl>
                <p:tnLst>
                  <p:par>
                    <p:cTn presetID="64" presetClass="path" presetSubtype="0" accel="50000" fill="hold" nodeType="withEffect">
                      <p:stCondLst>
                        <p:cond delay="0"/>
                      </p:stCondLst>
                      <p:childTnLst>
                        <p:animMotion origin="layout" path="M 1.38889E-6 0.20031 L 1.38889E-6 3.08642E-6 " pathEditMode="relative" rAng="0" ptsTypes="AA">
                          <p:cBhvr>
                            <p:cTn dur="1000" fill="hold"/>
                            <p:tgtEl>
                              <p:spTgt spid="18"/>
                            </p:tgtEl>
                            <p:attrNameLst>
                              <p:attrName>ppt_x</p:attrName>
                              <p:attrName>ppt_y</p:attrName>
                            </p:attrNameLst>
                          </p:cBhvr>
                          <p:rCtr x="0" y="-10031"/>
                        </p:animMotion>
                      </p:childTnLst>
                    </p:cTn>
                  </p:par>
                </p:tnLst>
              </p:tmpl>
            </p:tmplLst>
          </p:bldP>
          <p:bldP spid="16" grpId="0"/>
        </p:bldLst>
      </p:timing>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Agenda - 3 Lines">
    <p:spTree>
      <p:nvGrpSpPr>
        <p:cNvPr id="1" name=""/>
        <p:cNvGrpSpPr/>
        <p:nvPr/>
      </p:nvGrpSpPr>
      <p:grpSpPr>
        <a:xfrm>
          <a:off x="0" y="0"/>
          <a:ext cx="0" cy="0"/>
          <a:chOff x="0" y="0"/>
          <a:chExt cx="0" cy="0"/>
        </a:xfrm>
      </p:grpSpPr>
      <p:sp>
        <p:nvSpPr>
          <p:cNvPr id="12" name="Rectangle 11"/>
          <p:cNvSpPr/>
          <p:nvPr userDrawn="1"/>
        </p:nvSpPr>
        <p:spPr>
          <a:xfrm>
            <a:off x="7474983" y="5837966"/>
            <a:ext cx="4959905" cy="11565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 name="Rectangle 6"/>
          <p:cNvSpPr/>
          <p:nvPr userDrawn="1"/>
        </p:nvSpPr>
        <p:spPr>
          <a:xfrm>
            <a:off x="1289204" y="1147135"/>
            <a:ext cx="10880148" cy="1722621"/>
          </a:xfrm>
          <a:prstGeom prst="rect">
            <a:avLst/>
          </a:prstGeom>
          <a:solidFill>
            <a:srgbClr val="B400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8" name="Rectangle 7"/>
          <p:cNvSpPr/>
          <p:nvPr userDrawn="1"/>
        </p:nvSpPr>
        <p:spPr>
          <a:xfrm>
            <a:off x="1289204" y="3076753"/>
            <a:ext cx="10880148" cy="172262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9" name="Rectangle 8"/>
          <p:cNvSpPr/>
          <p:nvPr userDrawn="1"/>
        </p:nvSpPr>
        <p:spPr>
          <a:xfrm>
            <a:off x="1289204" y="5006372"/>
            <a:ext cx="10880148" cy="172262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nvGrpSpPr>
          <p:cNvPr id="6" name="Group 5"/>
          <p:cNvGrpSpPr/>
          <p:nvPr userDrawn="1"/>
        </p:nvGrpSpPr>
        <p:grpSpPr>
          <a:xfrm>
            <a:off x="-83666" y="595412"/>
            <a:ext cx="1809996" cy="4360224"/>
            <a:chOff x="-95142" y="310068"/>
            <a:chExt cx="1888554" cy="4549533"/>
          </a:xfrm>
        </p:grpSpPr>
        <p:pic>
          <p:nvPicPr>
            <p:cNvPr id="3" name="Picture 6"/>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572" y="323851"/>
              <a:ext cx="1884984" cy="453145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p:cNvPicPr>
              <a:picLocks noChangeAspect="1" noChangeArrowheads="1"/>
            </p:cNvPicPr>
            <p:nvPr userDrawn="1"/>
          </p:nvPicPr>
          <p:blipFill>
            <a:blip r:embed="rId3" cstate="print">
              <a:extLst>
                <a:ext uri="{28A0092B-C50C-407E-A947-70E740481C1C}">
                  <a14:useLocalDpi xmlns:a14="http://schemas.microsoft.com/office/drawing/2010/main" val="0"/>
                </a:ext>
              </a:extLst>
            </a:blip>
            <a:stretch>
              <a:fillRect/>
            </a:stretch>
          </p:blipFill>
          <p:spPr bwMode="auto">
            <a:xfrm>
              <a:off x="-95142" y="323075"/>
              <a:ext cx="1888554" cy="453652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7"/>
            <p:cNvPicPr>
              <a:picLocks noChangeAspect="1" noChangeArrowheads="1"/>
            </p:cNvPicPr>
            <p:nvPr userDrawn="1"/>
          </p:nvPicPr>
          <p:blipFill>
            <a:blip r:embed="rId4">
              <a:extLst>
                <a:ext uri="{28A0092B-C50C-407E-A947-70E740481C1C}">
                  <a14:useLocalDpi xmlns:a14="http://schemas.microsoft.com/office/drawing/2010/main" val="0"/>
                </a:ext>
              </a:extLst>
            </a:blip>
            <a:stretch>
              <a:fillRect/>
            </a:stretch>
          </p:blipFill>
          <p:spPr bwMode="auto">
            <a:xfrm>
              <a:off x="-94361" y="310068"/>
              <a:ext cx="1887773" cy="4538157"/>
            </a:xfrm>
            <a:prstGeom prst="rect">
              <a:avLst/>
            </a:prstGeom>
            <a:noFill/>
            <a:extLst>
              <a:ext uri="{909E8E84-426E-40DD-AFC4-6F175D3DCCD1}">
                <a14:hiddenFill xmlns:a14="http://schemas.microsoft.com/office/drawing/2010/main">
                  <a:solidFill>
                    <a:srgbClr val="FFFFFF"/>
                  </a:solidFill>
                </a14:hiddenFill>
              </a:ext>
            </a:extLst>
          </p:spPr>
        </p:pic>
      </p:grpSp>
      <p:sp>
        <p:nvSpPr>
          <p:cNvPr id="15" name="Text Placeholder 14"/>
          <p:cNvSpPr>
            <a:spLocks noGrp="1"/>
          </p:cNvSpPr>
          <p:nvPr>
            <p:ph type="body" sz="quarter" idx="10" hasCustomPrompt="1"/>
          </p:nvPr>
        </p:nvSpPr>
        <p:spPr>
          <a:xfrm>
            <a:off x="1425465" y="1251848"/>
            <a:ext cx="10589084" cy="1480940"/>
          </a:xfrm>
        </p:spPr>
        <p:txBody>
          <a:bodyPr>
            <a:noAutofit/>
          </a:bodyPr>
          <a:lstStyle>
            <a:lvl1pPr algn="ctr" defTabSz="1243493" rtl="0" eaLnBrk="1" latinLnBrk="0" hangingPunct="1">
              <a:lnSpc>
                <a:spcPts val="10879"/>
              </a:lnSpc>
              <a:spcBef>
                <a:spcPct val="0"/>
              </a:spcBef>
              <a:buNone/>
              <a:defRPr lang="en-US" sz="8159" kern="1200" cap="all" baseline="0" dirty="0" smtClean="0">
                <a:solidFill>
                  <a:prstClr val="white"/>
                </a:solidFill>
                <a:latin typeface="+mj-lt"/>
                <a:ea typeface="+mn-ea"/>
                <a:cs typeface="Segoe UI Semibold" panose="020B0702040204020203" pitchFamily="34" charset="0"/>
              </a:defRPr>
            </a:lvl1pPr>
          </a:lstStyle>
          <a:p>
            <a:pPr lvl="0"/>
            <a:r>
              <a:rPr lang="en-US" dirty="0"/>
              <a:t>Section 1</a:t>
            </a:r>
          </a:p>
        </p:txBody>
      </p:sp>
      <p:sp>
        <p:nvSpPr>
          <p:cNvPr id="16" name="Text Placeholder 14"/>
          <p:cNvSpPr>
            <a:spLocks noGrp="1"/>
          </p:cNvSpPr>
          <p:nvPr>
            <p:ph type="body" sz="quarter" idx="11" hasCustomPrompt="1"/>
          </p:nvPr>
        </p:nvSpPr>
        <p:spPr>
          <a:xfrm>
            <a:off x="1425465" y="3187869"/>
            <a:ext cx="10589084" cy="1480940"/>
          </a:xfrm>
        </p:spPr>
        <p:txBody>
          <a:bodyPr>
            <a:noAutofit/>
          </a:bodyPr>
          <a:lstStyle>
            <a:lvl1pPr algn="ctr" defTabSz="1243493" rtl="0" eaLnBrk="1" latinLnBrk="0" hangingPunct="1">
              <a:lnSpc>
                <a:spcPts val="10879"/>
              </a:lnSpc>
              <a:spcBef>
                <a:spcPct val="0"/>
              </a:spcBef>
              <a:buNone/>
              <a:defRPr lang="en-US" sz="8159" kern="1200" cap="all" baseline="0" dirty="0" smtClean="0">
                <a:solidFill>
                  <a:prstClr val="white"/>
                </a:solidFill>
                <a:latin typeface="+mj-lt"/>
                <a:ea typeface="+mn-ea"/>
                <a:cs typeface="Segoe UI Semibold" panose="020B0702040204020203" pitchFamily="34" charset="0"/>
              </a:defRPr>
            </a:lvl1pPr>
          </a:lstStyle>
          <a:p>
            <a:pPr lvl="0"/>
            <a:r>
              <a:rPr lang="en-US" dirty="0"/>
              <a:t>Section 2</a:t>
            </a:r>
          </a:p>
        </p:txBody>
      </p:sp>
      <p:sp>
        <p:nvSpPr>
          <p:cNvPr id="17" name="Text Placeholder 14"/>
          <p:cNvSpPr>
            <a:spLocks noGrp="1"/>
          </p:cNvSpPr>
          <p:nvPr>
            <p:ph type="body" sz="quarter" idx="12" hasCustomPrompt="1"/>
          </p:nvPr>
        </p:nvSpPr>
        <p:spPr>
          <a:xfrm>
            <a:off x="1425465" y="5128021"/>
            <a:ext cx="10589084" cy="1480940"/>
          </a:xfrm>
        </p:spPr>
        <p:txBody>
          <a:bodyPr>
            <a:noAutofit/>
          </a:bodyPr>
          <a:lstStyle>
            <a:lvl1pPr algn="ctr" defTabSz="1243493" rtl="0" eaLnBrk="1" latinLnBrk="0" hangingPunct="1">
              <a:lnSpc>
                <a:spcPts val="10879"/>
              </a:lnSpc>
              <a:spcBef>
                <a:spcPct val="0"/>
              </a:spcBef>
              <a:buNone/>
              <a:defRPr lang="en-US" sz="8159" kern="1200" cap="all" baseline="0" dirty="0" smtClean="0">
                <a:solidFill>
                  <a:schemeClr val="bg2"/>
                </a:solidFill>
                <a:latin typeface="+mj-lt"/>
                <a:ea typeface="+mn-ea"/>
                <a:cs typeface="Segoe UI Semibold" panose="020B0702040204020203" pitchFamily="34" charset="0"/>
              </a:defRPr>
            </a:lvl1pPr>
          </a:lstStyle>
          <a:p>
            <a:pPr lvl="0"/>
            <a:r>
              <a:rPr lang="en-US" dirty="0"/>
              <a:t>Section 3</a:t>
            </a:r>
          </a:p>
        </p:txBody>
      </p:sp>
    </p:spTree>
    <p:extLst>
      <p:ext uri="{BB962C8B-B14F-4D97-AF65-F5344CB8AC3E}">
        <p14:creationId xmlns:p14="http://schemas.microsoft.com/office/powerpoint/2010/main" val="3634965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750"/>
                                        <p:tgtEl>
                                          <p:spTgt spid="6"/>
                                        </p:tgtEl>
                                      </p:cBhvr>
                                    </p:animEffect>
                                  </p:childTnLst>
                                </p:cTn>
                              </p:par>
                              <p:par>
                                <p:cTn id="8" presetID="64" presetClass="path" presetSubtype="0" fill="hold" nodeType="withEffect">
                                  <p:stCondLst>
                                    <p:cond delay="0"/>
                                  </p:stCondLst>
                                  <p:childTnLst>
                                    <p:animMotion origin="layout" path="M -2.22222E-6 0.20061 L -2.22222E-6 3.20988E-6 " pathEditMode="relative" rAng="0" ptsTypes="AA">
                                      <p:cBhvr>
                                        <p:cTn id="9" dur="750" fill="hold"/>
                                        <p:tgtEl>
                                          <p:spTgt spid="6"/>
                                        </p:tgtEl>
                                        <p:attrNameLst>
                                          <p:attrName>ppt_x</p:attrName>
                                          <p:attrName>ppt_y</p:attrName>
                                        </p:attrNameLst>
                                      </p:cBhvr>
                                      <p:rCtr x="0" y="-10031"/>
                                    </p:animMotion>
                                  </p:childTnLst>
                                </p:cTn>
                              </p:par>
                            </p:childTnLst>
                          </p:cTn>
                        </p:par>
                        <p:par>
                          <p:cTn id="10" fill="hold">
                            <p:stCondLst>
                              <p:cond delay="750"/>
                            </p:stCondLst>
                            <p:childTnLst>
                              <p:par>
                                <p:cTn id="11" presetID="22" presetClass="entr" presetSubtype="8" fill="hold" grpId="0"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left)">
                                      <p:cBhvr>
                                        <p:cTn id="13" dur="500"/>
                                        <p:tgtEl>
                                          <p:spTgt spid="7"/>
                                        </p:tgtEl>
                                      </p:cBhvr>
                                    </p:animEffect>
                                  </p:childTnLst>
                                </p:cTn>
                              </p:par>
                              <p:par>
                                <p:cTn id="14" presetID="22" presetClass="entr" presetSubtype="2" fill="hold" grpId="0" nodeType="withEffect">
                                  <p:stCondLst>
                                    <p:cond delay="200"/>
                                  </p:stCondLst>
                                  <p:childTnLst>
                                    <p:set>
                                      <p:cBhvr>
                                        <p:cTn id="15" dur="1" fill="hold">
                                          <p:stCondLst>
                                            <p:cond delay="0"/>
                                          </p:stCondLst>
                                        </p:cTn>
                                        <p:tgtEl>
                                          <p:spTgt spid="8"/>
                                        </p:tgtEl>
                                        <p:attrNameLst>
                                          <p:attrName>style.visibility</p:attrName>
                                        </p:attrNameLst>
                                      </p:cBhvr>
                                      <p:to>
                                        <p:strVal val="visible"/>
                                      </p:to>
                                    </p:set>
                                    <p:animEffect transition="in" filter="wipe(right)">
                                      <p:cBhvr>
                                        <p:cTn id="16" dur="500"/>
                                        <p:tgtEl>
                                          <p:spTgt spid="8"/>
                                        </p:tgtEl>
                                      </p:cBhvr>
                                    </p:animEffect>
                                  </p:childTnLst>
                                </p:cTn>
                              </p:par>
                              <p:par>
                                <p:cTn id="17" presetID="22" presetClass="entr" presetSubtype="8" fill="hold" grpId="0" nodeType="withEffect">
                                  <p:stCondLst>
                                    <p:cond delay="400"/>
                                  </p:stCondLst>
                                  <p:childTnLst>
                                    <p:set>
                                      <p:cBhvr>
                                        <p:cTn id="18" dur="1" fill="hold">
                                          <p:stCondLst>
                                            <p:cond delay="0"/>
                                          </p:stCondLst>
                                        </p:cTn>
                                        <p:tgtEl>
                                          <p:spTgt spid="9"/>
                                        </p:tgtEl>
                                        <p:attrNameLst>
                                          <p:attrName>style.visibility</p:attrName>
                                        </p:attrNameLst>
                                      </p:cBhvr>
                                      <p:to>
                                        <p:strVal val="visible"/>
                                      </p:to>
                                    </p:set>
                                    <p:animEffect transition="in" filter="wipe(left)">
                                      <p:cBhvr>
                                        <p:cTn id="19" dur="500"/>
                                        <p:tgtEl>
                                          <p:spTgt spid="9"/>
                                        </p:tgtEl>
                                      </p:cBhvr>
                                    </p:animEffect>
                                  </p:childTnLst>
                                </p:cTn>
                              </p:par>
                            </p:childTnLst>
                          </p:cTn>
                        </p:par>
                        <p:par>
                          <p:cTn id="20" fill="hold">
                            <p:stCondLst>
                              <p:cond delay="1650"/>
                            </p:stCondLst>
                            <p:childTnLst>
                              <p:par>
                                <p:cTn id="21" presetID="22" presetClass="entr" presetSubtype="8" fill="hold" grpId="0" nodeType="after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wipe(left)">
                                      <p:cBhvr>
                                        <p:cTn id="23" dur="300"/>
                                        <p:tgtEl>
                                          <p:spTgt spid="15"/>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wipe(left)">
                                      <p:cBhvr>
                                        <p:cTn id="26" dur="300"/>
                                        <p:tgtEl>
                                          <p:spTgt spid="16"/>
                                        </p:tgtEl>
                                      </p:cBhvr>
                                    </p:animEffect>
                                  </p:childTnLst>
                                </p:cTn>
                              </p:par>
                              <p:par>
                                <p:cTn id="27" presetID="22" presetClass="entr" presetSubtype="8"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wipe(left)">
                                      <p:cBhvr>
                                        <p:cTn id="29" dur="3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5" grpId="0">
        <p:tmplLst>
          <p:tmpl>
            <p:tnLst>
              <p:par>
                <p:cTn presetID="22" presetClass="entr" presetSubtype="8"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wipe(left)">
                      <p:cBhvr>
                        <p:cTn dur="300"/>
                        <p:tgtEl>
                          <p:spTgt spid="15"/>
                        </p:tgtEl>
                      </p:cBhvr>
                    </p:animEffect>
                  </p:childTnLst>
                </p:cTn>
              </p:par>
            </p:tnLst>
          </p:tmpl>
        </p:tmplLst>
      </p:bldP>
      <p:bldP spid="16" grpId="0">
        <p:tmplLst>
          <p:tmpl>
            <p:tnLst>
              <p:par>
                <p:cTn presetID="22" presetClass="entr" presetSubtype="8" fill="hold" nodeType="with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wipe(left)">
                      <p:cBhvr>
                        <p:cTn dur="300"/>
                        <p:tgtEl>
                          <p:spTgt spid="16"/>
                        </p:tgtEl>
                      </p:cBhvr>
                    </p:animEffect>
                  </p:childTnLst>
                </p:cTn>
              </p:par>
            </p:tnLst>
          </p:tmpl>
        </p:tmplLst>
      </p:bldP>
      <p:bldP spid="17" grpId="0">
        <p:tmplLst>
          <p:tmpl>
            <p:tnLst>
              <p:par>
                <p:cTn presetID="22" presetClass="entr" presetSubtype="8"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wipe(left)">
                      <p:cBhvr>
                        <p:cTn dur="300"/>
                        <p:tgtEl>
                          <p:spTgt spid="17"/>
                        </p:tgtEl>
                      </p:cBhvr>
                    </p:animEffect>
                  </p:childTnLst>
                </p:cTn>
              </p:par>
            </p:tnLst>
          </p:tmpl>
        </p:tmplLst>
      </p:bldP>
    </p:bld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Agenda - 4 Lines">
    <p:spTree>
      <p:nvGrpSpPr>
        <p:cNvPr id="1" name=""/>
        <p:cNvGrpSpPr/>
        <p:nvPr/>
      </p:nvGrpSpPr>
      <p:grpSpPr>
        <a:xfrm>
          <a:off x="0" y="0"/>
          <a:ext cx="0" cy="0"/>
          <a:chOff x="0" y="0"/>
          <a:chExt cx="0" cy="0"/>
        </a:xfrm>
      </p:grpSpPr>
      <p:sp>
        <p:nvSpPr>
          <p:cNvPr id="14" name="Rectangle 13"/>
          <p:cNvSpPr/>
          <p:nvPr userDrawn="1"/>
        </p:nvSpPr>
        <p:spPr>
          <a:xfrm>
            <a:off x="7474983" y="5837966"/>
            <a:ext cx="4959905" cy="11565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 name="Rectangle 6"/>
          <p:cNvSpPr/>
          <p:nvPr userDrawn="1"/>
        </p:nvSpPr>
        <p:spPr>
          <a:xfrm>
            <a:off x="1289205" y="1147135"/>
            <a:ext cx="10880148" cy="1254463"/>
          </a:xfrm>
          <a:prstGeom prst="rect">
            <a:avLst/>
          </a:prstGeom>
          <a:solidFill>
            <a:srgbClr val="B400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8" name="Rectangle 7"/>
          <p:cNvSpPr/>
          <p:nvPr userDrawn="1"/>
        </p:nvSpPr>
        <p:spPr>
          <a:xfrm>
            <a:off x="1289205" y="2586552"/>
            <a:ext cx="10880148" cy="12544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nvGrpSpPr>
          <p:cNvPr id="6" name="Group 5"/>
          <p:cNvGrpSpPr/>
          <p:nvPr userDrawn="1"/>
        </p:nvGrpSpPr>
        <p:grpSpPr>
          <a:xfrm>
            <a:off x="-83666" y="595355"/>
            <a:ext cx="1809996" cy="4360224"/>
            <a:chOff x="-95142" y="310068"/>
            <a:chExt cx="1888554" cy="4549533"/>
          </a:xfrm>
        </p:grpSpPr>
        <p:pic>
          <p:nvPicPr>
            <p:cNvPr id="3" name="Picture 6"/>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572" y="323851"/>
              <a:ext cx="1884984" cy="453145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p:cNvPicPr>
              <a:picLocks noChangeAspect="1" noChangeArrowheads="1"/>
            </p:cNvPicPr>
            <p:nvPr userDrawn="1"/>
          </p:nvPicPr>
          <p:blipFill>
            <a:blip r:embed="rId3" cstate="print">
              <a:extLst>
                <a:ext uri="{28A0092B-C50C-407E-A947-70E740481C1C}">
                  <a14:useLocalDpi xmlns:a14="http://schemas.microsoft.com/office/drawing/2010/main" val="0"/>
                </a:ext>
              </a:extLst>
            </a:blip>
            <a:stretch>
              <a:fillRect/>
            </a:stretch>
          </p:blipFill>
          <p:spPr bwMode="auto">
            <a:xfrm>
              <a:off x="-95142" y="323075"/>
              <a:ext cx="1888554" cy="453652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7"/>
            <p:cNvPicPr>
              <a:picLocks noChangeAspect="1" noChangeArrowheads="1"/>
            </p:cNvPicPr>
            <p:nvPr userDrawn="1"/>
          </p:nvPicPr>
          <p:blipFill>
            <a:blip r:embed="rId4">
              <a:extLst>
                <a:ext uri="{28A0092B-C50C-407E-A947-70E740481C1C}">
                  <a14:useLocalDpi xmlns:a14="http://schemas.microsoft.com/office/drawing/2010/main" val="0"/>
                </a:ext>
              </a:extLst>
            </a:blip>
            <a:stretch>
              <a:fillRect/>
            </a:stretch>
          </p:blipFill>
          <p:spPr bwMode="auto">
            <a:xfrm>
              <a:off x="-94361" y="310068"/>
              <a:ext cx="1887773" cy="4538157"/>
            </a:xfrm>
            <a:prstGeom prst="rect">
              <a:avLst/>
            </a:prstGeom>
            <a:noFill/>
            <a:extLst>
              <a:ext uri="{909E8E84-426E-40DD-AFC4-6F175D3DCCD1}">
                <a14:hiddenFill xmlns:a14="http://schemas.microsoft.com/office/drawing/2010/main">
                  <a:solidFill>
                    <a:srgbClr val="FFFFFF"/>
                  </a:solidFill>
                </a14:hiddenFill>
              </a:ext>
            </a:extLst>
          </p:spPr>
        </p:pic>
      </p:grpSp>
      <p:sp>
        <p:nvSpPr>
          <p:cNvPr id="12" name="Rectangle 11"/>
          <p:cNvSpPr/>
          <p:nvPr userDrawn="1"/>
        </p:nvSpPr>
        <p:spPr>
          <a:xfrm>
            <a:off x="1289205" y="5465387"/>
            <a:ext cx="10880148" cy="125446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9" name="Rectangle 8"/>
          <p:cNvSpPr/>
          <p:nvPr userDrawn="1"/>
        </p:nvSpPr>
        <p:spPr>
          <a:xfrm>
            <a:off x="1289205" y="4025970"/>
            <a:ext cx="10880148" cy="125446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5" name="Text Placeholder 14"/>
          <p:cNvSpPr>
            <a:spLocks noGrp="1"/>
          </p:cNvSpPr>
          <p:nvPr>
            <p:ph type="body" sz="quarter" idx="10" hasCustomPrompt="1"/>
          </p:nvPr>
        </p:nvSpPr>
        <p:spPr>
          <a:xfrm>
            <a:off x="1424627" y="1224419"/>
            <a:ext cx="10589084" cy="1171097"/>
          </a:xfrm>
        </p:spPr>
        <p:txBody>
          <a:bodyPr anchor="ctr" anchorCtr="0">
            <a:noAutofit/>
          </a:bodyPr>
          <a:lstStyle>
            <a:lvl1pPr algn="ctr" defTabSz="1243493" rtl="0" eaLnBrk="1" latinLnBrk="0" hangingPunct="1">
              <a:lnSpc>
                <a:spcPts val="10879"/>
              </a:lnSpc>
              <a:spcBef>
                <a:spcPct val="0"/>
              </a:spcBef>
              <a:buNone/>
              <a:defRPr lang="en-US" sz="8159" kern="1200" cap="all" baseline="0" dirty="0" smtClean="0">
                <a:solidFill>
                  <a:prstClr val="white"/>
                </a:solidFill>
                <a:latin typeface="+mj-lt"/>
                <a:ea typeface="+mn-ea"/>
                <a:cs typeface="Segoe UI Semibold" panose="020B0702040204020203" pitchFamily="34" charset="0"/>
              </a:defRPr>
            </a:lvl1pPr>
          </a:lstStyle>
          <a:p>
            <a:pPr lvl="0"/>
            <a:r>
              <a:rPr lang="en-US" dirty="0"/>
              <a:t>Section 1</a:t>
            </a:r>
          </a:p>
        </p:txBody>
      </p:sp>
      <p:sp>
        <p:nvSpPr>
          <p:cNvPr id="16" name="Text Placeholder 14"/>
          <p:cNvSpPr>
            <a:spLocks noGrp="1"/>
          </p:cNvSpPr>
          <p:nvPr>
            <p:ph type="body" sz="quarter" idx="11" hasCustomPrompt="1"/>
          </p:nvPr>
        </p:nvSpPr>
        <p:spPr>
          <a:xfrm>
            <a:off x="1424627" y="2649881"/>
            <a:ext cx="10589084" cy="1171097"/>
          </a:xfrm>
        </p:spPr>
        <p:txBody>
          <a:bodyPr anchor="ctr" anchorCtr="0">
            <a:noAutofit/>
          </a:bodyPr>
          <a:lstStyle>
            <a:lvl1pPr algn="ctr" defTabSz="1243493" rtl="0" eaLnBrk="1" latinLnBrk="0" hangingPunct="1">
              <a:lnSpc>
                <a:spcPts val="10879"/>
              </a:lnSpc>
              <a:spcBef>
                <a:spcPct val="0"/>
              </a:spcBef>
              <a:buNone/>
              <a:defRPr lang="en-US" sz="8159" kern="1200" cap="all" baseline="0" dirty="0" smtClean="0">
                <a:solidFill>
                  <a:prstClr val="white"/>
                </a:solidFill>
                <a:latin typeface="+mj-lt"/>
                <a:ea typeface="+mn-ea"/>
                <a:cs typeface="Segoe UI Semibold" panose="020B0702040204020203" pitchFamily="34" charset="0"/>
              </a:defRPr>
            </a:lvl1pPr>
          </a:lstStyle>
          <a:p>
            <a:pPr lvl="0"/>
            <a:r>
              <a:rPr lang="en-US" dirty="0"/>
              <a:t>Section 2</a:t>
            </a:r>
          </a:p>
        </p:txBody>
      </p:sp>
      <p:sp>
        <p:nvSpPr>
          <p:cNvPr id="17" name="Text Placeholder 14"/>
          <p:cNvSpPr>
            <a:spLocks noGrp="1"/>
          </p:cNvSpPr>
          <p:nvPr>
            <p:ph type="body" sz="quarter" idx="12" hasCustomPrompt="1"/>
          </p:nvPr>
        </p:nvSpPr>
        <p:spPr>
          <a:xfrm>
            <a:off x="1424627" y="4094843"/>
            <a:ext cx="10589084" cy="1171097"/>
          </a:xfrm>
        </p:spPr>
        <p:txBody>
          <a:bodyPr anchor="ctr" anchorCtr="0">
            <a:noAutofit/>
          </a:bodyPr>
          <a:lstStyle>
            <a:lvl1pPr algn="ctr" defTabSz="1243493" rtl="0" eaLnBrk="1" latinLnBrk="0" hangingPunct="1">
              <a:lnSpc>
                <a:spcPts val="10879"/>
              </a:lnSpc>
              <a:spcBef>
                <a:spcPct val="0"/>
              </a:spcBef>
              <a:buNone/>
              <a:defRPr lang="en-US" sz="8159" kern="1200" cap="all" baseline="0" dirty="0" smtClean="0">
                <a:solidFill>
                  <a:schemeClr val="bg2"/>
                </a:solidFill>
                <a:latin typeface="+mj-lt"/>
                <a:ea typeface="+mn-ea"/>
                <a:cs typeface="Segoe UI Semibold" panose="020B0702040204020203" pitchFamily="34" charset="0"/>
              </a:defRPr>
            </a:lvl1pPr>
          </a:lstStyle>
          <a:p>
            <a:pPr lvl="0"/>
            <a:r>
              <a:rPr lang="en-US" dirty="0"/>
              <a:t>Section 3</a:t>
            </a:r>
          </a:p>
        </p:txBody>
      </p:sp>
      <p:sp>
        <p:nvSpPr>
          <p:cNvPr id="13" name="Text Placeholder 14"/>
          <p:cNvSpPr>
            <a:spLocks noGrp="1"/>
          </p:cNvSpPr>
          <p:nvPr>
            <p:ph type="body" sz="quarter" idx="13" hasCustomPrompt="1"/>
          </p:nvPr>
        </p:nvSpPr>
        <p:spPr>
          <a:xfrm>
            <a:off x="1424627" y="5537997"/>
            <a:ext cx="10589084" cy="1171097"/>
          </a:xfrm>
        </p:spPr>
        <p:txBody>
          <a:bodyPr anchor="ctr" anchorCtr="0">
            <a:noAutofit/>
          </a:bodyPr>
          <a:lstStyle>
            <a:lvl1pPr algn="ctr" defTabSz="1243493" rtl="0" eaLnBrk="1" latinLnBrk="0" hangingPunct="1">
              <a:lnSpc>
                <a:spcPts val="10879"/>
              </a:lnSpc>
              <a:spcBef>
                <a:spcPct val="0"/>
              </a:spcBef>
              <a:buNone/>
              <a:defRPr lang="en-US" sz="8159" kern="1200" cap="all" baseline="0" dirty="0" smtClean="0">
                <a:solidFill>
                  <a:prstClr val="white"/>
                </a:solidFill>
                <a:latin typeface="+mj-lt"/>
                <a:ea typeface="+mn-ea"/>
                <a:cs typeface="Segoe UI Semibold" panose="020B0702040204020203" pitchFamily="34" charset="0"/>
              </a:defRPr>
            </a:lvl1pPr>
          </a:lstStyle>
          <a:p>
            <a:pPr lvl="0"/>
            <a:r>
              <a:rPr lang="en-US" dirty="0"/>
              <a:t>Section 4</a:t>
            </a:r>
          </a:p>
        </p:txBody>
      </p:sp>
    </p:spTree>
    <p:extLst>
      <p:ext uri="{BB962C8B-B14F-4D97-AF65-F5344CB8AC3E}">
        <p14:creationId xmlns:p14="http://schemas.microsoft.com/office/powerpoint/2010/main" val="2292898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750"/>
                                        <p:tgtEl>
                                          <p:spTgt spid="6"/>
                                        </p:tgtEl>
                                      </p:cBhvr>
                                    </p:animEffect>
                                  </p:childTnLst>
                                </p:cTn>
                              </p:par>
                              <p:par>
                                <p:cTn id="8" presetID="64" presetClass="path" presetSubtype="0" fill="hold" nodeType="withEffect">
                                  <p:stCondLst>
                                    <p:cond delay="0"/>
                                  </p:stCondLst>
                                  <p:childTnLst>
                                    <p:animMotion origin="layout" path="M -2.22222E-6 0.20061 L -2.22222E-6 3.20988E-6 " pathEditMode="relative" rAng="0" ptsTypes="AA">
                                      <p:cBhvr>
                                        <p:cTn id="9" dur="750" fill="hold"/>
                                        <p:tgtEl>
                                          <p:spTgt spid="6"/>
                                        </p:tgtEl>
                                        <p:attrNameLst>
                                          <p:attrName>ppt_x</p:attrName>
                                          <p:attrName>ppt_y</p:attrName>
                                        </p:attrNameLst>
                                      </p:cBhvr>
                                      <p:rCtr x="0" y="-10031"/>
                                    </p:animMotion>
                                  </p:childTnLst>
                                </p:cTn>
                              </p:par>
                            </p:childTnLst>
                          </p:cTn>
                        </p:par>
                        <p:par>
                          <p:cTn id="10" fill="hold">
                            <p:stCondLst>
                              <p:cond delay="750"/>
                            </p:stCondLst>
                            <p:childTnLst>
                              <p:par>
                                <p:cTn id="11" presetID="22" presetClass="entr" presetSubtype="8" fill="hold" grpId="0"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left)">
                                      <p:cBhvr>
                                        <p:cTn id="13" dur="500"/>
                                        <p:tgtEl>
                                          <p:spTgt spid="7"/>
                                        </p:tgtEl>
                                      </p:cBhvr>
                                    </p:animEffect>
                                  </p:childTnLst>
                                </p:cTn>
                              </p:par>
                              <p:par>
                                <p:cTn id="14" presetID="22" presetClass="entr" presetSubtype="2" fill="hold" grpId="0" nodeType="withEffect">
                                  <p:stCondLst>
                                    <p:cond delay="200"/>
                                  </p:stCondLst>
                                  <p:childTnLst>
                                    <p:set>
                                      <p:cBhvr>
                                        <p:cTn id="15" dur="1" fill="hold">
                                          <p:stCondLst>
                                            <p:cond delay="0"/>
                                          </p:stCondLst>
                                        </p:cTn>
                                        <p:tgtEl>
                                          <p:spTgt spid="8"/>
                                        </p:tgtEl>
                                        <p:attrNameLst>
                                          <p:attrName>style.visibility</p:attrName>
                                        </p:attrNameLst>
                                      </p:cBhvr>
                                      <p:to>
                                        <p:strVal val="visible"/>
                                      </p:to>
                                    </p:set>
                                    <p:animEffect transition="in" filter="wipe(right)">
                                      <p:cBhvr>
                                        <p:cTn id="16" dur="500"/>
                                        <p:tgtEl>
                                          <p:spTgt spid="8"/>
                                        </p:tgtEl>
                                      </p:cBhvr>
                                    </p:animEffect>
                                  </p:childTnLst>
                                </p:cTn>
                              </p:par>
                              <p:par>
                                <p:cTn id="17" presetID="22" presetClass="entr" presetSubtype="8" fill="hold" grpId="0" nodeType="withEffect">
                                  <p:stCondLst>
                                    <p:cond delay="400"/>
                                  </p:stCondLst>
                                  <p:childTnLst>
                                    <p:set>
                                      <p:cBhvr>
                                        <p:cTn id="18" dur="1" fill="hold">
                                          <p:stCondLst>
                                            <p:cond delay="0"/>
                                          </p:stCondLst>
                                        </p:cTn>
                                        <p:tgtEl>
                                          <p:spTgt spid="9"/>
                                        </p:tgtEl>
                                        <p:attrNameLst>
                                          <p:attrName>style.visibility</p:attrName>
                                        </p:attrNameLst>
                                      </p:cBhvr>
                                      <p:to>
                                        <p:strVal val="visible"/>
                                      </p:to>
                                    </p:set>
                                    <p:animEffect transition="in" filter="wipe(left)">
                                      <p:cBhvr>
                                        <p:cTn id="19" dur="500"/>
                                        <p:tgtEl>
                                          <p:spTgt spid="9"/>
                                        </p:tgtEl>
                                      </p:cBhvr>
                                    </p:animEffect>
                                  </p:childTnLst>
                                </p:cTn>
                              </p:par>
                              <p:par>
                                <p:cTn id="20" presetID="22" presetClass="entr" presetSubtype="2" fill="hold" grpId="0" nodeType="withEffect">
                                  <p:stCondLst>
                                    <p:cond delay="650"/>
                                  </p:stCondLst>
                                  <p:childTnLst>
                                    <p:set>
                                      <p:cBhvr>
                                        <p:cTn id="21" dur="1" fill="hold">
                                          <p:stCondLst>
                                            <p:cond delay="0"/>
                                          </p:stCondLst>
                                        </p:cTn>
                                        <p:tgtEl>
                                          <p:spTgt spid="12"/>
                                        </p:tgtEl>
                                        <p:attrNameLst>
                                          <p:attrName>style.visibility</p:attrName>
                                        </p:attrNameLst>
                                      </p:cBhvr>
                                      <p:to>
                                        <p:strVal val="visible"/>
                                      </p:to>
                                    </p:set>
                                    <p:animEffect transition="in" filter="wipe(right)">
                                      <p:cBhvr>
                                        <p:cTn id="22" dur="500"/>
                                        <p:tgtEl>
                                          <p:spTgt spid="12"/>
                                        </p:tgtEl>
                                      </p:cBhvr>
                                    </p:animEffect>
                                  </p:childTnLst>
                                </p:cTn>
                              </p:par>
                            </p:childTnLst>
                          </p:cTn>
                        </p:par>
                        <p:par>
                          <p:cTn id="23" fill="hold">
                            <p:stCondLst>
                              <p:cond delay="1900"/>
                            </p:stCondLst>
                            <p:childTnLst>
                              <p:par>
                                <p:cTn id="24" presetID="22" presetClass="entr" presetSubtype="8" fill="hold" grpId="0" nodeType="after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wipe(left)">
                                      <p:cBhvr>
                                        <p:cTn id="26" dur="300"/>
                                        <p:tgtEl>
                                          <p:spTgt spid="15"/>
                                        </p:tgtEl>
                                      </p:cBhvr>
                                    </p:animEffect>
                                  </p:childTnLst>
                                </p:cTn>
                              </p:par>
                              <p:par>
                                <p:cTn id="27" presetID="22" presetClass="entr" presetSubtype="8"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wipe(left)">
                                      <p:cBhvr>
                                        <p:cTn id="29" dur="300"/>
                                        <p:tgtEl>
                                          <p:spTgt spid="16"/>
                                        </p:tgtEl>
                                      </p:cBhvr>
                                    </p:animEffect>
                                  </p:childTnLst>
                                </p:cTn>
                              </p:par>
                              <p:par>
                                <p:cTn id="30" presetID="22" presetClass="entr" presetSubtype="8" fill="hold" grpId="0" nodeType="with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wipe(left)">
                                      <p:cBhvr>
                                        <p:cTn id="32" dur="300"/>
                                        <p:tgtEl>
                                          <p:spTgt spid="17"/>
                                        </p:tgtEl>
                                      </p:cBhvr>
                                    </p:animEffect>
                                  </p:childTnLst>
                                </p:cTn>
                              </p:par>
                              <p:par>
                                <p:cTn id="33" presetID="22" presetClass="entr" presetSubtype="8"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wipe(left)">
                                      <p:cBhvr>
                                        <p:cTn id="35" dur="3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2" grpId="0" animBg="1"/>
      <p:bldP spid="9" grpId="0" animBg="1"/>
      <p:bldP spid="15" grpId="0">
        <p:tmplLst>
          <p:tmpl>
            <p:tnLst>
              <p:par>
                <p:cTn presetID="22" presetClass="entr" presetSubtype="8"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wipe(left)">
                      <p:cBhvr>
                        <p:cTn dur="300"/>
                        <p:tgtEl>
                          <p:spTgt spid="15"/>
                        </p:tgtEl>
                      </p:cBhvr>
                    </p:animEffect>
                  </p:childTnLst>
                </p:cTn>
              </p:par>
            </p:tnLst>
          </p:tmpl>
        </p:tmplLst>
      </p:bldP>
      <p:bldP spid="16" grpId="0">
        <p:tmplLst>
          <p:tmpl>
            <p:tnLst>
              <p:par>
                <p:cTn presetID="22" presetClass="entr" presetSubtype="8" fill="hold" nodeType="with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wipe(left)">
                      <p:cBhvr>
                        <p:cTn dur="300"/>
                        <p:tgtEl>
                          <p:spTgt spid="16"/>
                        </p:tgtEl>
                      </p:cBhvr>
                    </p:animEffect>
                  </p:childTnLst>
                </p:cTn>
              </p:par>
            </p:tnLst>
          </p:tmpl>
        </p:tmplLst>
      </p:bldP>
      <p:bldP spid="17" grpId="0">
        <p:tmplLst>
          <p:tmpl>
            <p:tnLst>
              <p:par>
                <p:cTn presetID="22" presetClass="entr" presetSubtype="8"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wipe(left)">
                      <p:cBhvr>
                        <p:cTn dur="300"/>
                        <p:tgtEl>
                          <p:spTgt spid="17"/>
                        </p:tgtEl>
                      </p:cBhvr>
                    </p:animEffect>
                  </p:childTnLst>
                </p:cTn>
              </p:par>
            </p:tnLst>
          </p:tmpl>
        </p:tmplLst>
      </p:bldP>
      <p:bldP spid="13" grpId="0">
        <p:tmplLst>
          <p:tmpl>
            <p:tnLst>
              <p:par>
                <p:cTn presetID="22" presetClass="entr" presetSubtype="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wipe(left)">
                      <p:cBhvr>
                        <p:cTn dur="300"/>
                        <p:tgtEl>
                          <p:spTgt spid="13"/>
                        </p:tgtEl>
                      </p:cBhvr>
                    </p:animEffect>
                  </p:childTnLst>
                </p:cTn>
              </p:par>
            </p:tnLst>
          </p:tmpl>
        </p:tmplLst>
      </p:bldP>
    </p:bld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Slogan - Magenta BG">
    <p:bg>
      <p:bgPr>
        <a:solidFill>
          <a:schemeClr val="accent2"/>
        </a:solidFill>
        <a:effectLst/>
      </p:bgPr>
    </p:bg>
    <p:spTree>
      <p:nvGrpSpPr>
        <p:cNvPr id="1" name=""/>
        <p:cNvGrpSpPr/>
        <p:nvPr/>
      </p:nvGrpSpPr>
      <p:grpSpPr>
        <a:xfrm>
          <a:off x="0" y="0"/>
          <a:ext cx="0" cy="0"/>
          <a:chOff x="0" y="0"/>
          <a:chExt cx="0" cy="0"/>
        </a:xfrm>
      </p:grpSpPr>
      <p:grpSp>
        <p:nvGrpSpPr>
          <p:cNvPr id="15" name="Group 14"/>
          <p:cNvGrpSpPr/>
          <p:nvPr userDrawn="1"/>
        </p:nvGrpSpPr>
        <p:grpSpPr>
          <a:xfrm>
            <a:off x="-104494" y="4763057"/>
            <a:ext cx="1888879" cy="2411730"/>
            <a:chOff x="200024" y="3519768"/>
            <a:chExt cx="1208151" cy="1542595"/>
          </a:xfrm>
        </p:grpSpPr>
        <p:sp>
          <p:nvSpPr>
            <p:cNvPr id="16" name="Freeform 29"/>
            <p:cNvSpPr>
              <a:spLocks/>
            </p:cNvSpPr>
            <p:nvPr userDrawn="1"/>
          </p:nvSpPr>
          <p:spPr bwMode="auto">
            <a:xfrm flipH="1" flipV="1">
              <a:off x="200024" y="3519768"/>
              <a:ext cx="1208151" cy="1542595"/>
            </a:xfrm>
            <a:custGeom>
              <a:avLst/>
              <a:gdLst>
                <a:gd name="T0" fmla="*/ 43 w 197"/>
                <a:gd name="T1" fmla="*/ 0 h 252"/>
                <a:gd name="T2" fmla="*/ 43 w 197"/>
                <a:gd name="T3" fmla="*/ 4 h 252"/>
                <a:gd name="T4" fmla="*/ 43 w 197"/>
                <a:gd name="T5" fmla="*/ 56 h 252"/>
                <a:gd name="T6" fmla="*/ 43 w 197"/>
                <a:gd name="T7" fmla="*/ 56 h 252"/>
                <a:gd name="T8" fmla="*/ 197 w 197"/>
                <a:gd name="T9" fmla="*/ 210 h 252"/>
                <a:gd name="T10" fmla="*/ 197 w 197"/>
                <a:gd name="T11" fmla="*/ 252 h 252"/>
                <a:gd name="T12" fmla="*/ 0 w 197"/>
                <a:gd name="T13" fmla="*/ 56 h 252"/>
                <a:gd name="T14" fmla="*/ 0 w 197"/>
                <a:gd name="T15" fmla="*/ 4 h 252"/>
                <a:gd name="T16" fmla="*/ 0 w 197"/>
                <a:gd name="T17" fmla="*/ 19 h 252"/>
                <a:gd name="T18" fmla="*/ 43 w 197"/>
                <a:gd name="T19" fmla="*/ 19 h 252"/>
                <a:gd name="T20" fmla="*/ 43 w 197"/>
                <a:gd name="T21"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252">
                  <a:moveTo>
                    <a:pt x="43" y="0"/>
                  </a:moveTo>
                  <a:cubicBezTo>
                    <a:pt x="43" y="4"/>
                    <a:pt x="43" y="4"/>
                    <a:pt x="43" y="4"/>
                  </a:cubicBezTo>
                  <a:cubicBezTo>
                    <a:pt x="43" y="56"/>
                    <a:pt x="43" y="56"/>
                    <a:pt x="43" y="56"/>
                  </a:cubicBezTo>
                  <a:cubicBezTo>
                    <a:pt x="43" y="56"/>
                    <a:pt x="43" y="56"/>
                    <a:pt x="43" y="56"/>
                  </a:cubicBezTo>
                  <a:cubicBezTo>
                    <a:pt x="43" y="141"/>
                    <a:pt x="112" y="210"/>
                    <a:pt x="197" y="210"/>
                  </a:cubicBezTo>
                  <a:cubicBezTo>
                    <a:pt x="197" y="252"/>
                    <a:pt x="197" y="252"/>
                    <a:pt x="197" y="252"/>
                  </a:cubicBezTo>
                  <a:cubicBezTo>
                    <a:pt x="88" y="252"/>
                    <a:pt x="0" y="164"/>
                    <a:pt x="0" y="56"/>
                  </a:cubicBezTo>
                  <a:cubicBezTo>
                    <a:pt x="0" y="4"/>
                    <a:pt x="0" y="4"/>
                    <a:pt x="0" y="4"/>
                  </a:cubicBezTo>
                  <a:cubicBezTo>
                    <a:pt x="0" y="19"/>
                    <a:pt x="0" y="19"/>
                    <a:pt x="0" y="19"/>
                  </a:cubicBezTo>
                  <a:cubicBezTo>
                    <a:pt x="43" y="19"/>
                    <a:pt x="43" y="19"/>
                    <a:pt x="43" y="19"/>
                  </a:cubicBezTo>
                  <a:lnTo>
                    <a:pt x="4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48"/>
            </a:p>
          </p:txBody>
        </p:sp>
        <p:sp>
          <p:nvSpPr>
            <p:cNvPr id="17" name="Freeform 30"/>
            <p:cNvSpPr>
              <a:spLocks/>
            </p:cNvSpPr>
            <p:nvPr userDrawn="1"/>
          </p:nvSpPr>
          <p:spPr bwMode="auto">
            <a:xfrm flipH="1" flipV="1">
              <a:off x="200024" y="3887917"/>
              <a:ext cx="832224" cy="1174446"/>
            </a:xfrm>
            <a:custGeom>
              <a:avLst/>
              <a:gdLst>
                <a:gd name="T0" fmla="*/ 43 w 136"/>
                <a:gd name="T1" fmla="*/ 4 h 192"/>
                <a:gd name="T2" fmla="*/ 43 w 136"/>
                <a:gd name="T3" fmla="*/ 4 h 192"/>
                <a:gd name="T4" fmla="*/ 43 w 136"/>
                <a:gd name="T5" fmla="*/ 56 h 192"/>
                <a:gd name="T6" fmla="*/ 136 w 136"/>
                <a:gd name="T7" fmla="*/ 149 h 192"/>
                <a:gd name="T8" fmla="*/ 136 w 136"/>
                <a:gd name="T9" fmla="*/ 192 h 192"/>
                <a:gd name="T10" fmla="*/ 0 w 136"/>
                <a:gd name="T11" fmla="*/ 56 h 192"/>
                <a:gd name="T12" fmla="*/ 0 w 136"/>
                <a:gd name="T13" fmla="*/ 4 h 192"/>
                <a:gd name="T14" fmla="*/ 0 w 136"/>
                <a:gd name="T15" fmla="*/ 0 h 192"/>
                <a:gd name="T16" fmla="*/ 0 w 136"/>
                <a:gd name="T17" fmla="*/ 19 h 192"/>
                <a:gd name="T18" fmla="*/ 43 w 136"/>
                <a:gd name="T19" fmla="*/ 19 h 192"/>
                <a:gd name="T20" fmla="*/ 43 w 136"/>
                <a:gd name="T21" fmla="*/ 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 h="192">
                  <a:moveTo>
                    <a:pt x="43" y="4"/>
                  </a:moveTo>
                  <a:cubicBezTo>
                    <a:pt x="43" y="4"/>
                    <a:pt x="43" y="4"/>
                    <a:pt x="43" y="4"/>
                  </a:cubicBezTo>
                  <a:cubicBezTo>
                    <a:pt x="43" y="56"/>
                    <a:pt x="43" y="56"/>
                    <a:pt x="43" y="56"/>
                  </a:cubicBezTo>
                  <a:cubicBezTo>
                    <a:pt x="43" y="107"/>
                    <a:pt x="84" y="149"/>
                    <a:pt x="136" y="149"/>
                  </a:cubicBezTo>
                  <a:cubicBezTo>
                    <a:pt x="136" y="192"/>
                    <a:pt x="136" y="192"/>
                    <a:pt x="136" y="192"/>
                  </a:cubicBezTo>
                  <a:cubicBezTo>
                    <a:pt x="61" y="192"/>
                    <a:pt x="0" y="131"/>
                    <a:pt x="0" y="56"/>
                  </a:cubicBezTo>
                  <a:cubicBezTo>
                    <a:pt x="0" y="4"/>
                    <a:pt x="0" y="4"/>
                    <a:pt x="0" y="4"/>
                  </a:cubicBezTo>
                  <a:cubicBezTo>
                    <a:pt x="0" y="0"/>
                    <a:pt x="0" y="0"/>
                    <a:pt x="0" y="0"/>
                  </a:cubicBezTo>
                  <a:cubicBezTo>
                    <a:pt x="0" y="19"/>
                    <a:pt x="0" y="19"/>
                    <a:pt x="0" y="19"/>
                  </a:cubicBezTo>
                  <a:cubicBezTo>
                    <a:pt x="43" y="19"/>
                    <a:pt x="43" y="19"/>
                    <a:pt x="43" y="19"/>
                  </a:cubicBezTo>
                  <a:lnTo>
                    <a:pt x="43" y="4"/>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48"/>
            </a:p>
          </p:txBody>
        </p:sp>
        <p:sp>
          <p:nvSpPr>
            <p:cNvPr id="18" name="Freeform 31"/>
            <p:cNvSpPr>
              <a:spLocks/>
            </p:cNvSpPr>
            <p:nvPr userDrawn="1"/>
          </p:nvSpPr>
          <p:spPr bwMode="auto">
            <a:xfrm flipH="1" flipV="1">
              <a:off x="200024" y="4261251"/>
              <a:ext cx="458890" cy="801112"/>
            </a:xfrm>
            <a:custGeom>
              <a:avLst/>
              <a:gdLst>
                <a:gd name="T0" fmla="*/ 42 w 75"/>
                <a:gd name="T1" fmla="*/ 19 h 131"/>
                <a:gd name="T2" fmla="*/ 42 w 75"/>
                <a:gd name="T3" fmla="*/ 4 h 131"/>
                <a:gd name="T4" fmla="*/ 42 w 75"/>
                <a:gd name="T5" fmla="*/ 4 h 131"/>
                <a:gd name="T6" fmla="*/ 42 w 75"/>
                <a:gd name="T7" fmla="*/ 56 h 131"/>
                <a:gd name="T8" fmla="*/ 52 w 75"/>
                <a:gd name="T9" fmla="*/ 79 h 131"/>
                <a:gd name="T10" fmla="*/ 75 w 75"/>
                <a:gd name="T11" fmla="*/ 88 h 131"/>
                <a:gd name="T12" fmla="*/ 75 w 75"/>
                <a:gd name="T13" fmla="*/ 131 h 131"/>
                <a:gd name="T14" fmla="*/ 22 w 75"/>
                <a:gd name="T15" fmla="*/ 109 h 131"/>
                <a:gd name="T16" fmla="*/ 0 w 75"/>
                <a:gd name="T17" fmla="*/ 56 h 131"/>
                <a:gd name="T18" fmla="*/ 0 w 75"/>
                <a:gd name="T19" fmla="*/ 0 h 131"/>
                <a:gd name="T20" fmla="*/ 0 w 75"/>
                <a:gd name="T21" fmla="*/ 19 h 131"/>
                <a:gd name="T22" fmla="*/ 42 w 75"/>
                <a:gd name="T23" fmla="*/ 19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5" h="131">
                  <a:moveTo>
                    <a:pt x="42" y="19"/>
                  </a:moveTo>
                  <a:cubicBezTo>
                    <a:pt x="42" y="4"/>
                    <a:pt x="42" y="4"/>
                    <a:pt x="42" y="4"/>
                  </a:cubicBezTo>
                  <a:cubicBezTo>
                    <a:pt x="42" y="4"/>
                    <a:pt x="42" y="4"/>
                    <a:pt x="42" y="4"/>
                  </a:cubicBezTo>
                  <a:cubicBezTo>
                    <a:pt x="42" y="56"/>
                    <a:pt x="42" y="56"/>
                    <a:pt x="42" y="56"/>
                  </a:cubicBezTo>
                  <a:cubicBezTo>
                    <a:pt x="42" y="65"/>
                    <a:pt x="46" y="73"/>
                    <a:pt x="52" y="79"/>
                  </a:cubicBezTo>
                  <a:cubicBezTo>
                    <a:pt x="58" y="85"/>
                    <a:pt x="66" y="88"/>
                    <a:pt x="75" y="88"/>
                  </a:cubicBezTo>
                  <a:cubicBezTo>
                    <a:pt x="75" y="131"/>
                    <a:pt x="75" y="131"/>
                    <a:pt x="75" y="131"/>
                  </a:cubicBezTo>
                  <a:cubicBezTo>
                    <a:pt x="55" y="131"/>
                    <a:pt x="36" y="123"/>
                    <a:pt x="22" y="109"/>
                  </a:cubicBezTo>
                  <a:cubicBezTo>
                    <a:pt x="7" y="95"/>
                    <a:pt x="0" y="76"/>
                    <a:pt x="0" y="56"/>
                  </a:cubicBezTo>
                  <a:cubicBezTo>
                    <a:pt x="0" y="0"/>
                    <a:pt x="0" y="0"/>
                    <a:pt x="0" y="0"/>
                  </a:cubicBezTo>
                  <a:cubicBezTo>
                    <a:pt x="0" y="19"/>
                    <a:pt x="0" y="19"/>
                    <a:pt x="0" y="19"/>
                  </a:cubicBezTo>
                  <a:lnTo>
                    <a:pt x="42" y="19"/>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48"/>
            </a:p>
          </p:txBody>
        </p:sp>
      </p:grpSp>
      <p:sp>
        <p:nvSpPr>
          <p:cNvPr id="2" name="Title 1"/>
          <p:cNvSpPr>
            <a:spLocks noGrp="1"/>
          </p:cNvSpPr>
          <p:nvPr>
            <p:ph type="title" hasCustomPrompt="1"/>
          </p:nvPr>
        </p:nvSpPr>
        <p:spPr>
          <a:xfrm>
            <a:off x="544026" y="1041828"/>
            <a:ext cx="11351153" cy="5167127"/>
          </a:xfrm>
        </p:spPr>
        <p:txBody>
          <a:bodyPr/>
          <a:lstStyle>
            <a:lvl1pPr algn="ctr" defTabSz="1243493" rtl="0" eaLnBrk="1" latinLnBrk="0" hangingPunct="1">
              <a:lnSpc>
                <a:spcPts val="10879"/>
              </a:lnSpc>
              <a:spcBef>
                <a:spcPct val="0"/>
              </a:spcBef>
              <a:buNone/>
              <a:defRPr lang="en-GB" sz="11967" kern="1200" cap="all" baseline="0" dirty="0" smtClean="0">
                <a:solidFill>
                  <a:prstClr val="white"/>
                </a:solidFill>
                <a:latin typeface="+mj-lt"/>
                <a:ea typeface="+mn-ea"/>
                <a:cs typeface="Segoe UI Semibold" panose="020B0702040204020203" pitchFamily="34" charset="0"/>
              </a:defRPr>
            </a:lvl1pPr>
          </a:lstStyle>
          <a:p>
            <a:r>
              <a:rPr lang="en-US" dirty="0"/>
              <a:t>Click to add title</a:t>
            </a:r>
            <a:endParaRPr lang="en-GB" dirty="0"/>
          </a:p>
        </p:txBody>
      </p:sp>
      <p:pic>
        <p:nvPicPr>
          <p:cNvPr id="8" name="Picture 32"/>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10540638" y="6365893"/>
            <a:ext cx="1831629" cy="588514"/>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p:cNvGrpSpPr/>
          <p:nvPr userDrawn="1"/>
        </p:nvGrpSpPr>
        <p:grpSpPr>
          <a:xfrm>
            <a:off x="8866254" y="6471813"/>
            <a:ext cx="1682219" cy="359745"/>
            <a:chOff x="6430358" y="4771570"/>
            <a:chExt cx="1237020" cy="264542"/>
          </a:xfrm>
        </p:grpSpPr>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430358" y="4822317"/>
              <a:ext cx="213795" cy="213795"/>
            </a:xfrm>
            <a:prstGeom prst="rect">
              <a:avLst/>
            </a:prstGeom>
          </p:spPr>
        </p:pic>
        <p:sp>
          <p:nvSpPr>
            <p:cNvPr id="11" name="TextBox 10"/>
            <p:cNvSpPr txBox="1"/>
            <p:nvPr userDrawn="1"/>
          </p:nvSpPr>
          <p:spPr>
            <a:xfrm>
              <a:off x="6548726" y="4771570"/>
              <a:ext cx="1118652" cy="252590"/>
            </a:xfrm>
            <a:prstGeom prst="rect">
              <a:avLst/>
            </a:prstGeom>
            <a:noFill/>
          </p:spPr>
          <p:txBody>
            <a:bodyPr wrap="none" rtlCol="0">
              <a:spAutoFit/>
            </a:bodyPr>
            <a:lstStyle/>
            <a:p>
              <a:r>
                <a:rPr lang="en-GB" sz="1632" dirty="0">
                  <a:solidFill>
                    <a:schemeClr val="bg1">
                      <a:lumMod val="85000"/>
                    </a:schemeClr>
                  </a:solidFill>
                </a:rPr>
                <a:t>@MartinKearn</a:t>
              </a:r>
            </a:p>
          </p:txBody>
        </p:sp>
      </p:grpSp>
    </p:spTree>
    <p:extLst>
      <p:ext uri="{BB962C8B-B14F-4D97-AF65-F5344CB8AC3E}">
        <p14:creationId xmlns:p14="http://schemas.microsoft.com/office/powerpoint/2010/main" val="1274401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3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200"/>
                                            <p:tgtEl>
                                              <p:spTgt spid="15"/>
                                            </p:tgtEl>
                                          </p:cBhvr>
                                        </p:animEffect>
                                      </p:childTnLst>
                                    </p:cTn>
                                  </p:par>
                                  <p:par>
                                    <p:cTn id="11" presetID="35" presetClass="path" presetSubtype="0" accel="40000" fill="hold" nodeType="withEffect" p14:presetBounceEnd="48000">
                                      <p:stCondLst>
                                        <p:cond delay="0"/>
                                      </p:stCondLst>
                                      <p:childTnLst>
                                        <p:animMotion origin="layout" path="M -0.08108 3.82716E-6 L -8.33333E-7 3.82716E-6 " pathEditMode="relative" rAng="0" ptsTypes="AA" p14:bounceEnd="48000">
                                          <p:cBhvr>
                                            <p:cTn id="12" dur="400" fill="hold"/>
                                            <p:tgtEl>
                                              <p:spTgt spid="15"/>
                                            </p:tgtEl>
                                            <p:attrNameLst>
                                              <p:attrName>ppt_x</p:attrName>
                                              <p:attrName>ppt_y</p:attrName>
                                            </p:attrNameLst>
                                          </p:cBhvr>
                                          <p:rCtr x="404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3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200"/>
                                            <p:tgtEl>
                                              <p:spTgt spid="15"/>
                                            </p:tgtEl>
                                          </p:cBhvr>
                                        </p:animEffect>
                                      </p:childTnLst>
                                    </p:cTn>
                                  </p:par>
                                  <p:par>
                                    <p:cTn id="11" presetID="35" presetClass="path" presetSubtype="0" accel="40000" fill="hold" nodeType="withEffect">
                                      <p:stCondLst>
                                        <p:cond delay="0"/>
                                      </p:stCondLst>
                                      <p:childTnLst>
                                        <p:animMotion origin="layout" path="M -0.08108 3.82716E-6 L -8.33333E-7 3.82716E-6 " pathEditMode="relative" rAng="0" ptsTypes="AA">
                                          <p:cBhvr>
                                            <p:cTn id="12" dur="400" fill="hold"/>
                                            <p:tgtEl>
                                              <p:spTgt spid="15"/>
                                            </p:tgtEl>
                                            <p:attrNameLst>
                                              <p:attrName>ppt_x</p:attrName>
                                              <p:attrName>ppt_y</p:attrName>
                                            </p:attrNameLst>
                                          </p:cBhvr>
                                          <p:rCtr x="404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Slogan - Blue BG">
    <p:bg>
      <p:bgPr>
        <a:solidFill>
          <a:schemeClr val="accent3"/>
        </a:solidFill>
        <a:effectLst/>
      </p:bgPr>
    </p:bg>
    <p:spTree>
      <p:nvGrpSpPr>
        <p:cNvPr id="1" name=""/>
        <p:cNvGrpSpPr/>
        <p:nvPr/>
      </p:nvGrpSpPr>
      <p:grpSpPr>
        <a:xfrm>
          <a:off x="0" y="0"/>
          <a:ext cx="0" cy="0"/>
          <a:chOff x="0" y="0"/>
          <a:chExt cx="0" cy="0"/>
        </a:xfrm>
      </p:grpSpPr>
      <p:grpSp>
        <p:nvGrpSpPr>
          <p:cNvPr id="15" name="Group 14"/>
          <p:cNvGrpSpPr/>
          <p:nvPr userDrawn="1"/>
        </p:nvGrpSpPr>
        <p:grpSpPr>
          <a:xfrm>
            <a:off x="-104494" y="4763057"/>
            <a:ext cx="1888879" cy="2411730"/>
            <a:chOff x="200024" y="3519768"/>
            <a:chExt cx="1208151" cy="1542595"/>
          </a:xfrm>
        </p:grpSpPr>
        <p:sp>
          <p:nvSpPr>
            <p:cNvPr id="16" name="Freeform 29"/>
            <p:cNvSpPr>
              <a:spLocks/>
            </p:cNvSpPr>
            <p:nvPr userDrawn="1"/>
          </p:nvSpPr>
          <p:spPr bwMode="auto">
            <a:xfrm flipH="1" flipV="1">
              <a:off x="200024" y="3519768"/>
              <a:ext cx="1208151" cy="1542595"/>
            </a:xfrm>
            <a:custGeom>
              <a:avLst/>
              <a:gdLst>
                <a:gd name="T0" fmla="*/ 43 w 197"/>
                <a:gd name="T1" fmla="*/ 0 h 252"/>
                <a:gd name="T2" fmla="*/ 43 w 197"/>
                <a:gd name="T3" fmla="*/ 4 h 252"/>
                <a:gd name="T4" fmla="*/ 43 w 197"/>
                <a:gd name="T5" fmla="*/ 56 h 252"/>
                <a:gd name="T6" fmla="*/ 43 w 197"/>
                <a:gd name="T7" fmla="*/ 56 h 252"/>
                <a:gd name="T8" fmla="*/ 197 w 197"/>
                <a:gd name="T9" fmla="*/ 210 h 252"/>
                <a:gd name="T10" fmla="*/ 197 w 197"/>
                <a:gd name="T11" fmla="*/ 252 h 252"/>
                <a:gd name="T12" fmla="*/ 0 w 197"/>
                <a:gd name="T13" fmla="*/ 56 h 252"/>
                <a:gd name="T14" fmla="*/ 0 w 197"/>
                <a:gd name="T15" fmla="*/ 4 h 252"/>
                <a:gd name="T16" fmla="*/ 0 w 197"/>
                <a:gd name="T17" fmla="*/ 19 h 252"/>
                <a:gd name="T18" fmla="*/ 43 w 197"/>
                <a:gd name="T19" fmla="*/ 19 h 252"/>
                <a:gd name="T20" fmla="*/ 43 w 197"/>
                <a:gd name="T21"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252">
                  <a:moveTo>
                    <a:pt x="43" y="0"/>
                  </a:moveTo>
                  <a:cubicBezTo>
                    <a:pt x="43" y="4"/>
                    <a:pt x="43" y="4"/>
                    <a:pt x="43" y="4"/>
                  </a:cubicBezTo>
                  <a:cubicBezTo>
                    <a:pt x="43" y="56"/>
                    <a:pt x="43" y="56"/>
                    <a:pt x="43" y="56"/>
                  </a:cubicBezTo>
                  <a:cubicBezTo>
                    <a:pt x="43" y="56"/>
                    <a:pt x="43" y="56"/>
                    <a:pt x="43" y="56"/>
                  </a:cubicBezTo>
                  <a:cubicBezTo>
                    <a:pt x="43" y="141"/>
                    <a:pt x="112" y="210"/>
                    <a:pt x="197" y="210"/>
                  </a:cubicBezTo>
                  <a:cubicBezTo>
                    <a:pt x="197" y="252"/>
                    <a:pt x="197" y="252"/>
                    <a:pt x="197" y="252"/>
                  </a:cubicBezTo>
                  <a:cubicBezTo>
                    <a:pt x="88" y="252"/>
                    <a:pt x="0" y="164"/>
                    <a:pt x="0" y="56"/>
                  </a:cubicBezTo>
                  <a:cubicBezTo>
                    <a:pt x="0" y="4"/>
                    <a:pt x="0" y="4"/>
                    <a:pt x="0" y="4"/>
                  </a:cubicBezTo>
                  <a:cubicBezTo>
                    <a:pt x="0" y="19"/>
                    <a:pt x="0" y="19"/>
                    <a:pt x="0" y="19"/>
                  </a:cubicBezTo>
                  <a:cubicBezTo>
                    <a:pt x="43" y="19"/>
                    <a:pt x="43" y="19"/>
                    <a:pt x="43" y="19"/>
                  </a:cubicBezTo>
                  <a:lnTo>
                    <a:pt x="4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48"/>
            </a:p>
          </p:txBody>
        </p:sp>
        <p:sp>
          <p:nvSpPr>
            <p:cNvPr id="17" name="Freeform 30"/>
            <p:cNvSpPr>
              <a:spLocks/>
            </p:cNvSpPr>
            <p:nvPr userDrawn="1"/>
          </p:nvSpPr>
          <p:spPr bwMode="auto">
            <a:xfrm flipH="1" flipV="1">
              <a:off x="200024" y="3887917"/>
              <a:ext cx="832224" cy="1174446"/>
            </a:xfrm>
            <a:custGeom>
              <a:avLst/>
              <a:gdLst>
                <a:gd name="T0" fmla="*/ 43 w 136"/>
                <a:gd name="T1" fmla="*/ 4 h 192"/>
                <a:gd name="T2" fmla="*/ 43 w 136"/>
                <a:gd name="T3" fmla="*/ 4 h 192"/>
                <a:gd name="T4" fmla="*/ 43 w 136"/>
                <a:gd name="T5" fmla="*/ 56 h 192"/>
                <a:gd name="T6" fmla="*/ 136 w 136"/>
                <a:gd name="T7" fmla="*/ 149 h 192"/>
                <a:gd name="T8" fmla="*/ 136 w 136"/>
                <a:gd name="T9" fmla="*/ 192 h 192"/>
                <a:gd name="T10" fmla="*/ 0 w 136"/>
                <a:gd name="T11" fmla="*/ 56 h 192"/>
                <a:gd name="T12" fmla="*/ 0 w 136"/>
                <a:gd name="T13" fmla="*/ 4 h 192"/>
                <a:gd name="T14" fmla="*/ 0 w 136"/>
                <a:gd name="T15" fmla="*/ 0 h 192"/>
                <a:gd name="T16" fmla="*/ 0 w 136"/>
                <a:gd name="T17" fmla="*/ 19 h 192"/>
                <a:gd name="T18" fmla="*/ 43 w 136"/>
                <a:gd name="T19" fmla="*/ 19 h 192"/>
                <a:gd name="T20" fmla="*/ 43 w 136"/>
                <a:gd name="T21" fmla="*/ 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 h="192">
                  <a:moveTo>
                    <a:pt x="43" y="4"/>
                  </a:moveTo>
                  <a:cubicBezTo>
                    <a:pt x="43" y="4"/>
                    <a:pt x="43" y="4"/>
                    <a:pt x="43" y="4"/>
                  </a:cubicBezTo>
                  <a:cubicBezTo>
                    <a:pt x="43" y="56"/>
                    <a:pt x="43" y="56"/>
                    <a:pt x="43" y="56"/>
                  </a:cubicBezTo>
                  <a:cubicBezTo>
                    <a:pt x="43" y="107"/>
                    <a:pt x="84" y="149"/>
                    <a:pt x="136" y="149"/>
                  </a:cubicBezTo>
                  <a:cubicBezTo>
                    <a:pt x="136" y="192"/>
                    <a:pt x="136" y="192"/>
                    <a:pt x="136" y="192"/>
                  </a:cubicBezTo>
                  <a:cubicBezTo>
                    <a:pt x="61" y="192"/>
                    <a:pt x="0" y="131"/>
                    <a:pt x="0" y="56"/>
                  </a:cubicBezTo>
                  <a:cubicBezTo>
                    <a:pt x="0" y="4"/>
                    <a:pt x="0" y="4"/>
                    <a:pt x="0" y="4"/>
                  </a:cubicBezTo>
                  <a:cubicBezTo>
                    <a:pt x="0" y="0"/>
                    <a:pt x="0" y="0"/>
                    <a:pt x="0" y="0"/>
                  </a:cubicBezTo>
                  <a:cubicBezTo>
                    <a:pt x="0" y="19"/>
                    <a:pt x="0" y="19"/>
                    <a:pt x="0" y="19"/>
                  </a:cubicBezTo>
                  <a:cubicBezTo>
                    <a:pt x="43" y="19"/>
                    <a:pt x="43" y="19"/>
                    <a:pt x="43" y="19"/>
                  </a:cubicBezTo>
                  <a:lnTo>
                    <a:pt x="43" y="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48"/>
            </a:p>
          </p:txBody>
        </p:sp>
        <p:sp>
          <p:nvSpPr>
            <p:cNvPr id="18" name="Freeform 31"/>
            <p:cNvSpPr>
              <a:spLocks/>
            </p:cNvSpPr>
            <p:nvPr userDrawn="1"/>
          </p:nvSpPr>
          <p:spPr bwMode="auto">
            <a:xfrm flipH="1" flipV="1">
              <a:off x="200024" y="4261251"/>
              <a:ext cx="458890" cy="801112"/>
            </a:xfrm>
            <a:custGeom>
              <a:avLst/>
              <a:gdLst>
                <a:gd name="T0" fmla="*/ 42 w 75"/>
                <a:gd name="T1" fmla="*/ 19 h 131"/>
                <a:gd name="T2" fmla="*/ 42 w 75"/>
                <a:gd name="T3" fmla="*/ 4 h 131"/>
                <a:gd name="T4" fmla="*/ 42 w 75"/>
                <a:gd name="T5" fmla="*/ 4 h 131"/>
                <a:gd name="T6" fmla="*/ 42 w 75"/>
                <a:gd name="T7" fmla="*/ 56 h 131"/>
                <a:gd name="T8" fmla="*/ 52 w 75"/>
                <a:gd name="T9" fmla="*/ 79 h 131"/>
                <a:gd name="T10" fmla="*/ 75 w 75"/>
                <a:gd name="T11" fmla="*/ 88 h 131"/>
                <a:gd name="T12" fmla="*/ 75 w 75"/>
                <a:gd name="T13" fmla="*/ 131 h 131"/>
                <a:gd name="T14" fmla="*/ 22 w 75"/>
                <a:gd name="T15" fmla="*/ 109 h 131"/>
                <a:gd name="T16" fmla="*/ 0 w 75"/>
                <a:gd name="T17" fmla="*/ 56 h 131"/>
                <a:gd name="T18" fmla="*/ 0 w 75"/>
                <a:gd name="T19" fmla="*/ 0 h 131"/>
                <a:gd name="T20" fmla="*/ 0 w 75"/>
                <a:gd name="T21" fmla="*/ 19 h 131"/>
                <a:gd name="T22" fmla="*/ 42 w 75"/>
                <a:gd name="T23" fmla="*/ 19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5" h="131">
                  <a:moveTo>
                    <a:pt x="42" y="19"/>
                  </a:moveTo>
                  <a:cubicBezTo>
                    <a:pt x="42" y="4"/>
                    <a:pt x="42" y="4"/>
                    <a:pt x="42" y="4"/>
                  </a:cubicBezTo>
                  <a:cubicBezTo>
                    <a:pt x="42" y="4"/>
                    <a:pt x="42" y="4"/>
                    <a:pt x="42" y="4"/>
                  </a:cubicBezTo>
                  <a:cubicBezTo>
                    <a:pt x="42" y="56"/>
                    <a:pt x="42" y="56"/>
                    <a:pt x="42" y="56"/>
                  </a:cubicBezTo>
                  <a:cubicBezTo>
                    <a:pt x="42" y="65"/>
                    <a:pt x="46" y="73"/>
                    <a:pt x="52" y="79"/>
                  </a:cubicBezTo>
                  <a:cubicBezTo>
                    <a:pt x="58" y="85"/>
                    <a:pt x="66" y="88"/>
                    <a:pt x="75" y="88"/>
                  </a:cubicBezTo>
                  <a:cubicBezTo>
                    <a:pt x="75" y="131"/>
                    <a:pt x="75" y="131"/>
                    <a:pt x="75" y="131"/>
                  </a:cubicBezTo>
                  <a:cubicBezTo>
                    <a:pt x="55" y="131"/>
                    <a:pt x="36" y="123"/>
                    <a:pt x="22" y="109"/>
                  </a:cubicBezTo>
                  <a:cubicBezTo>
                    <a:pt x="7" y="95"/>
                    <a:pt x="0" y="76"/>
                    <a:pt x="0" y="56"/>
                  </a:cubicBezTo>
                  <a:cubicBezTo>
                    <a:pt x="0" y="0"/>
                    <a:pt x="0" y="0"/>
                    <a:pt x="0" y="0"/>
                  </a:cubicBezTo>
                  <a:cubicBezTo>
                    <a:pt x="0" y="19"/>
                    <a:pt x="0" y="19"/>
                    <a:pt x="0" y="19"/>
                  </a:cubicBezTo>
                  <a:lnTo>
                    <a:pt x="42"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48"/>
            </a:p>
          </p:txBody>
        </p:sp>
      </p:grpSp>
      <p:sp>
        <p:nvSpPr>
          <p:cNvPr id="2" name="Title 1"/>
          <p:cNvSpPr>
            <a:spLocks noGrp="1"/>
          </p:cNvSpPr>
          <p:nvPr>
            <p:ph type="title" hasCustomPrompt="1"/>
          </p:nvPr>
        </p:nvSpPr>
        <p:spPr>
          <a:xfrm>
            <a:off x="544026" y="1041828"/>
            <a:ext cx="11351153" cy="5167127"/>
          </a:xfrm>
        </p:spPr>
        <p:txBody>
          <a:bodyPr/>
          <a:lstStyle>
            <a:lvl1pPr algn="ctr" defTabSz="1243493" rtl="0" eaLnBrk="1" latinLnBrk="0" hangingPunct="1">
              <a:lnSpc>
                <a:spcPts val="10879"/>
              </a:lnSpc>
              <a:spcBef>
                <a:spcPct val="0"/>
              </a:spcBef>
              <a:buNone/>
              <a:defRPr lang="en-GB" sz="11967" kern="1200" cap="all" baseline="0" dirty="0" smtClean="0">
                <a:solidFill>
                  <a:prstClr val="white"/>
                </a:solidFill>
                <a:latin typeface="+mj-lt"/>
                <a:ea typeface="+mn-ea"/>
                <a:cs typeface="Segoe UI Semibold" panose="020B0702040204020203" pitchFamily="34" charset="0"/>
              </a:defRPr>
            </a:lvl1pPr>
          </a:lstStyle>
          <a:p>
            <a:r>
              <a:rPr lang="en-US" dirty="0"/>
              <a:t>Click to add title</a:t>
            </a:r>
            <a:endParaRPr lang="en-GB" dirty="0"/>
          </a:p>
        </p:txBody>
      </p:sp>
      <p:pic>
        <p:nvPicPr>
          <p:cNvPr id="8" name="Picture 32"/>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10540638" y="6365893"/>
            <a:ext cx="1831629" cy="588514"/>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p:cNvGrpSpPr/>
          <p:nvPr userDrawn="1"/>
        </p:nvGrpSpPr>
        <p:grpSpPr>
          <a:xfrm>
            <a:off x="8866254" y="6471813"/>
            <a:ext cx="1682219" cy="359745"/>
            <a:chOff x="6430358" y="4771570"/>
            <a:chExt cx="1237020" cy="264542"/>
          </a:xfrm>
        </p:grpSpPr>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430358" y="4822317"/>
              <a:ext cx="213795" cy="213795"/>
            </a:xfrm>
            <a:prstGeom prst="rect">
              <a:avLst/>
            </a:prstGeom>
          </p:spPr>
        </p:pic>
        <p:sp>
          <p:nvSpPr>
            <p:cNvPr id="11" name="TextBox 10"/>
            <p:cNvSpPr txBox="1"/>
            <p:nvPr userDrawn="1"/>
          </p:nvSpPr>
          <p:spPr>
            <a:xfrm>
              <a:off x="6548726" y="4771570"/>
              <a:ext cx="1118652" cy="252590"/>
            </a:xfrm>
            <a:prstGeom prst="rect">
              <a:avLst/>
            </a:prstGeom>
            <a:noFill/>
          </p:spPr>
          <p:txBody>
            <a:bodyPr wrap="none" rtlCol="0">
              <a:spAutoFit/>
            </a:bodyPr>
            <a:lstStyle/>
            <a:p>
              <a:r>
                <a:rPr lang="en-GB" sz="1632" dirty="0">
                  <a:solidFill>
                    <a:schemeClr val="bg1">
                      <a:lumMod val="85000"/>
                    </a:schemeClr>
                  </a:solidFill>
                </a:rPr>
                <a:t>@MartinKearn</a:t>
              </a:r>
            </a:p>
          </p:txBody>
        </p:sp>
      </p:grpSp>
    </p:spTree>
    <p:extLst>
      <p:ext uri="{BB962C8B-B14F-4D97-AF65-F5344CB8AC3E}">
        <p14:creationId xmlns:p14="http://schemas.microsoft.com/office/powerpoint/2010/main" val="590100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3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200"/>
                                            <p:tgtEl>
                                              <p:spTgt spid="15"/>
                                            </p:tgtEl>
                                          </p:cBhvr>
                                        </p:animEffect>
                                      </p:childTnLst>
                                    </p:cTn>
                                  </p:par>
                                  <p:par>
                                    <p:cTn id="11" presetID="35" presetClass="path" presetSubtype="0" accel="40000" fill="hold" nodeType="withEffect" p14:presetBounceEnd="48000">
                                      <p:stCondLst>
                                        <p:cond delay="0"/>
                                      </p:stCondLst>
                                      <p:childTnLst>
                                        <p:animMotion origin="layout" path="M -0.08108 3.82716E-6 L -8.33333E-7 3.82716E-6 " pathEditMode="relative" rAng="0" ptsTypes="AA" p14:bounceEnd="48000">
                                          <p:cBhvr>
                                            <p:cTn id="12" dur="400" fill="hold"/>
                                            <p:tgtEl>
                                              <p:spTgt spid="15"/>
                                            </p:tgtEl>
                                            <p:attrNameLst>
                                              <p:attrName>ppt_x</p:attrName>
                                              <p:attrName>ppt_y</p:attrName>
                                            </p:attrNameLst>
                                          </p:cBhvr>
                                          <p:rCtr x="404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3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200"/>
                                            <p:tgtEl>
                                              <p:spTgt spid="15"/>
                                            </p:tgtEl>
                                          </p:cBhvr>
                                        </p:animEffect>
                                      </p:childTnLst>
                                    </p:cTn>
                                  </p:par>
                                  <p:par>
                                    <p:cTn id="11" presetID="35" presetClass="path" presetSubtype="0" accel="40000" fill="hold" nodeType="withEffect">
                                      <p:stCondLst>
                                        <p:cond delay="0"/>
                                      </p:stCondLst>
                                      <p:childTnLst>
                                        <p:animMotion origin="layout" path="M -0.08108 3.82716E-6 L -8.33333E-7 3.82716E-6 " pathEditMode="relative" rAng="0" ptsTypes="AA">
                                          <p:cBhvr>
                                            <p:cTn id="12" dur="400" fill="hold"/>
                                            <p:tgtEl>
                                              <p:spTgt spid="15"/>
                                            </p:tgtEl>
                                            <p:attrNameLst>
                                              <p:attrName>ppt_x</p:attrName>
                                              <p:attrName>ppt_y</p:attrName>
                                            </p:attrNameLst>
                                          </p:cBhvr>
                                          <p:rCtr x="404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Slogan - Dark Magenta BG">
    <p:bg>
      <p:bgPr>
        <a:solidFill>
          <a:schemeClr val="accent4"/>
        </a:solidFill>
        <a:effectLst/>
      </p:bgPr>
    </p:bg>
    <p:spTree>
      <p:nvGrpSpPr>
        <p:cNvPr id="1" name=""/>
        <p:cNvGrpSpPr/>
        <p:nvPr/>
      </p:nvGrpSpPr>
      <p:grpSpPr>
        <a:xfrm>
          <a:off x="0" y="0"/>
          <a:ext cx="0" cy="0"/>
          <a:chOff x="0" y="0"/>
          <a:chExt cx="0" cy="0"/>
        </a:xfrm>
      </p:grpSpPr>
      <p:grpSp>
        <p:nvGrpSpPr>
          <p:cNvPr id="15" name="Group 14"/>
          <p:cNvGrpSpPr/>
          <p:nvPr userDrawn="1"/>
        </p:nvGrpSpPr>
        <p:grpSpPr>
          <a:xfrm>
            <a:off x="-104494" y="4763057"/>
            <a:ext cx="1888879" cy="2411730"/>
            <a:chOff x="200024" y="3519768"/>
            <a:chExt cx="1208151" cy="1542595"/>
          </a:xfrm>
        </p:grpSpPr>
        <p:sp>
          <p:nvSpPr>
            <p:cNvPr id="16" name="Freeform 29"/>
            <p:cNvSpPr>
              <a:spLocks/>
            </p:cNvSpPr>
            <p:nvPr userDrawn="1"/>
          </p:nvSpPr>
          <p:spPr bwMode="auto">
            <a:xfrm flipH="1" flipV="1">
              <a:off x="200024" y="3519768"/>
              <a:ext cx="1208151" cy="1542595"/>
            </a:xfrm>
            <a:custGeom>
              <a:avLst/>
              <a:gdLst>
                <a:gd name="T0" fmla="*/ 43 w 197"/>
                <a:gd name="T1" fmla="*/ 0 h 252"/>
                <a:gd name="T2" fmla="*/ 43 w 197"/>
                <a:gd name="T3" fmla="*/ 4 h 252"/>
                <a:gd name="T4" fmla="*/ 43 w 197"/>
                <a:gd name="T5" fmla="*/ 56 h 252"/>
                <a:gd name="T6" fmla="*/ 43 w 197"/>
                <a:gd name="T7" fmla="*/ 56 h 252"/>
                <a:gd name="T8" fmla="*/ 197 w 197"/>
                <a:gd name="T9" fmla="*/ 210 h 252"/>
                <a:gd name="T10" fmla="*/ 197 w 197"/>
                <a:gd name="T11" fmla="*/ 252 h 252"/>
                <a:gd name="T12" fmla="*/ 0 w 197"/>
                <a:gd name="T13" fmla="*/ 56 h 252"/>
                <a:gd name="T14" fmla="*/ 0 w 197"/>
                <a:gd name="T15" fmla="*/ 4 h 252"/>
                <a:gd name="T16" fmla="*/ 0 w 197"/>
                <a:gd name="T17" fmla="*/ 19 h 252"/>
                <a:gd name="T18" fmla="*/ 43 w 197"/>
                <a:gd name="T19" fmla="*/ 19 h 252"/>
                <a:gd name="T20" fmla="*/ 43 w 197"/>
                <a:gd name="T21"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252">
                  <a:moveTo>
                    <a:pt x="43" y="0"/>
                  </a:moveTo>
                  <a:cubicBezTo>
                    <a:pt x="43" y="4"/>
                    <a:pt x="43" y="4"/>
                    <a:pt x="43" y="4"/>
                  </a:cubicBezTo>
                  <a:cubicBezTo>
                    <a:pt x="43" y="56"/>
                    <a:pt x="43" y="56"/>
                    <a:pt x="43" y="56"/>
                  </a:cubicBezTo>
                  <a:cubicBezTo>
                    <a:pt x="43" y="56"/>
                    <a:pt x="43" y="56"/>
                    <a:pt x="43" y="56"/>
                  </a:cubicBezTo>
                  <a:cubicBezTo>
                    <a:pt x="43" y="141"/>
                    <a:pt x="112" y="210"/>
                    <a:pt x="197" y="210"/>
                  </a:cubicBezTo>
                  <a:cubicBezTo>
                    <a:pt x="197" y="252"/>
                    <a:pt x="197" y="252"/>
                    <a:pt x="197" y="252"/>
                  </a:cubicBezTo>
                  <a:cubicBezTo>
                    <a:pt x="88" y="252"/>
                    <a:pt x="0" y="164"/>
                    <a:pt x="0" y="56"/>
                  </a:cubicBezTo>
                  <a:cubicBezTo>
                    <a:pt x="0" y="4"/>
                    <a:pt x="0" y="4"/>
                    <a:pt x="0" y="4"/>
                  </a:cubicBezTo>
                  <a:cubicBezTo>
                    <a:pt x="0" y="19"/>
                    <a:pt x="0" y="19"/>
                    <a:pt x="0" y="19"/>
                  </a:cubicBezTo>
                  <a:cubicBezTo>
                    <a:pt x="43" y="19"/>
                    <a:pt x="43" y="19"/>
                    <a:pt x="43" y="19"/>
                  </a:cubicBezTo>
                  <a:lnTo>
                    <a:pt x="4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48"/>
            </a:p>
          </p:txBody>
        </p:sp>
        <p:sp>
          <p:nvSpPr>
            <p:cNvPr id="17" name="Freeform 30"/>
            <p:cNvSpPr>
              <a:spLocks/>
            </p:cNvSpPr>
            <p:nvPr userDrawn="1"/>
          </p:nvSpPr>
          <p:spPr bwMode="auto">
            <a:xfrm flipH="1" flipV="1">
              <a:off x="200024" y="3887917"/>
              <a:ext cx="832224" cy="1174446"/>
            </a:xfrm>
            <a:custGeom>
              <a:avLst/>
              <a:gdLst>
                <a:gd name="T0" fmla="*/ 43 w 136"/>
                <a:gd name="T1" fmla="*/ 4 h 192"/>
                <a:gd name="T2" fmla="*/ 43 w 136"/>
                <a:gd name="T3" fmla="*/ 4 h 192"/>
                <a:gd name="T4" fmla="*/ 43 w 136"/>
                <a:gd name="T5" fmla="*/ 56 h 192"/>
                <a:gd name="T6" fmla="*/ 136 w 136"/>
                <a:gd name="T7" fmla="*/ 149 h 192"/>
                <a:gd name="T8" fmla="*/ 136 w 136"/>
                <a:gd name="T9" fmla="*/ 192 h 192"/>
                <a:gd name="T10" fmla="*/ 0 w 136"/>
                <a:gd name="T11" fmla="*/ 56 h 192"/>
                <a:gd name="T12" fmla="*/ 0 w 136"/>
                <a:gd name="T13" fmla="*/ 4 h 192"/>
                <a:gd name="T14" fmla="*/ 0 w 136"/>
                <a:gd name="T15" fmla="*/ 0 h 192"/>
                <a:gd name="T16" fmla="*/ 0 w 136"/>
                <a:gd name="T17" fmla="*/ 19 h 192"/>
                <a:gd name="T18" fmla="*/ 43 w 136"/>
                <a:gd name="T19" fmla="*/ 19 h 192"/>
                <a:gd name="T20" fmla="*/ 43 w 136"/>
                <a:gd name="T21" fmla="*/ 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 h="192">
                  <a:moveTo>
                    <a:pt x="43" y="4"/>
                  </a:moveTo>
                  <a:cubicBezTo>
                    <a:pt x="43" y="4"/>
                    <a:pt x="43" y="4"/>
                    <a:pt x="43" y="4"/>
                  </a:cubicBezTo>
                  <a:cubicBezTo>
                    <a:pt x="43" y="56"/>
                    <a:pt x="43" y="56"/>
                    <a:pt x="43" y="56"/>
                  </a:cubicBezTo>
                  <a:cubicBezTo>
                    <a:pt x="43" y="107"/>
                    <a:pt x="84" y="149"/>
                    <a:pt x="136" y="149"/>
                  </a:cubicBezTo>
                  <a:cubicBezTo>
                    <a:pt x="136" y="192"/>
                    <a:pt x="136" y="192"/>
                    <a:pt x="136" y="192"/>
                  </a:cubicBezTo>
                  <a:cubicBezTo>
                    <a:pt x="61" y="192"/>
                    <a:pt x="0" y="131"/>
                    <a:pt x="0" y="56"/>
                  </a:cubicBezTo>
                  <a:cubicBezTo>
                    <a:pt x="0" y="4"/>
                    <a:pt x="0" y="4"/>
                    <a:pt x="0" y="4"/>
                  </a:cubicBezTo>
                  <a:cubicBezTo>
                    <a:pt x="0" y="0"/>
                    <a:pt x="0" y="0"/>
                    <a:pt x="0" y="0"/>
                  </a:cubicBezTo>
                  <a:cubicBezTo>
                    <a:pt x="0" y="19"/>
                    <a:pt x="0" y="19"/>
                    <a:pt x="0" y="19"/>
                  </a:cubicBezTo>
                  <a:cubicBezTo>
                    <a:pt x="43" y="19"/>
                    <a:pt x="43" y="19"/>
                    <a:pt x="43" y="19"/>
                  </a:cubicBezTo>
                  <a:lnTo>
                    <a:pt x="43" y="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48"/>
            </a:p>
          </p:txBody>
        </p:sp>
        <p:sp>
          <p:nvSpPr>
            <p:cNvPr id="18" name="Freeform 31"/>
            <p:cNvSpPr>
              <a:spLocks/>
            </p:cNvSpPr>
            <p:nvPr userDrawn="1"/>
          </p:nvSpPr>
          <p:spPr bwMode="auto">
            <a:xfrm flipH="1" flipV="1">
              <a:off x="200024" y="4261251"/>
              <a:ext cx="458890" cy="801112"/>
            </a:xfrm>
            <a:custGeom>
              <a:avLst/>
              <a:gdLst>
                <a:gd name="T0" fmla="*/ 42 w 75"/>
                <a:gd name="T1" fmla="*/ 19 h 131"/>
                <a:gd name="T2" fmla="*/ 42 w 75"/>
                <a:gd name="T3" fmla="*/ 4 h 131"/>
                <a:gd name="T4" fmla="*/ 42 w 75"/>
                <a:gd name="T5" fmla="*/ 4 h 131"/>
                <a:gd name="T6" fmla="*/ 42 w 75"/>
                <a:gd name="T7" fmla="*/ 56 h 131"/>
                <a:gd name="T8" fmla="*/ 52 w 75"/>
                <a:gd name="T9" fmla="*/ 79 h 131"/>
                <a:gd name="T10" fmla="*/ 75 w 75"/>
                <a:gd name="T11" fmla="*/ 88 h 131"/>
                <a:gd name="T12" fmla="*/ 75 w 75"/>
                <a:gd name="T13" fmla="*/ 131 h 131"/>
                <a:gd name="T14" fmla="*/ 22 w 75"/>
                <a:gd name="T15" fmla="*/ 109 h 131"/>
                <a:gd name="T16" fmla="*/ 0 w 75"/>
                <a:gd name="T17" fmla="*/ 56 h 131"/>
                <a:gd name="T18" fmla="*/ 0 w 75"/>
                <a:gd name="T19" fmla="*/ 0 h 131"/>
                <a:gd name="T20" fmla="*/ 0 w 75"/>
                <a:gd name="T21" fmla="*/ 19 h 131"/>
                <a:gd name="T22" fmla="*/ 42 w 75"/>
                <a:gd name="T23" fmla="*/ 19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5" h="131">
                  <a:moveTo>
                    <a:pt x="42" y="19"/>
                  </a:moveTo>
                  <a:cubicBezTo>
                    <a:pt x="42" y="4"/>
                    <a:pt x="42" y="4"/>
                    <a:pt x="42" y="4"/>
                  </a:cubicBezTo>
                  <a:cubicBezTo>
                    <a:pt x="42" y="4"/>
                    <a:pt x="42" y="4"/>
                    <a:pt x="42" y="4"/>
                  </a:cubicBezTo>
                  <a:cubicBezTo>
                    <a:pt x="42" y="56"/>
                    <a:pt x="42" y="56"/>
                    <a:pt x="42" y="56"/>
                  </a:cubicBezTo>
                  <a:cubicBezTo>
                    <a:pt x="42" y="65"/>
                    <a:pt x="46" y="73"/>
                    <a:pt x="52" y="79"/>
                  </a:cubicBezTo>
                  <a:cubicBezTo>
                    <a:pt x="58" y="85"/>
                    <a:pt x="66" y="88"/>
                    <a:pt x="75" y="88"/>
                  </a:cubicBezTo>
                  <a:cubicBezTo>
                    <a:pt x="75" y="131"/>
                    <a:pt x="75" y="131"/>
                    <a:pt x="75" y="131"/>
                  </a:cubicBezTo>
                  <a:cubicBezTo>
                    <a:pt x="55" y="131"/>
                    <a:pt x="36" y="123"/>
                    <a:pt x="22" y="109"/>
                  </a:cubicBezTo>
                  <a:cubicBezTo>
                    <a:pt x="7" y="95"/>
                    <a:pt x="0" y="76"/>
                    <a:pt x="0" y="56"/>
                  </a:cubicBezTo>
                  <a:cubicBezTo>
                    <a:pt x="0" y="0"/>
                    <a:pt x="0" y="0"/>
                    <a:pt x="0" y="0"/>
                  </a:cubicBezTo>
                  <a:cubicBezTo>
                    <a:pt x="0" y="19"/>
                    <a:pt x="0" y="19"/>
                    <a:pt x="0" y="19"/>
                  </a:cubicBezTo>
                  <a:lnTo>
                    <a:pt x="42"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48"/>
            </a:p>
          </p:txBody>
        </p:sp>
      </p:grpSp>
      <p:sp>
        <p:nvSpPr>
          <p:cNvPr id="2" name="Title 1"/>
          <p:cNvSpPr>
            <a:spLocks noGrp="1"/>
          </p:cNvSpPr>
          <p:nvPr>
            <p:ph type="title" hasCustomPrompt="1"/>
          </p:nvPr>
        </p:nvSpPr>
        <p:spPr>
          <a:xfrm>
            <a:off x="544026" y="1041828"/>
            <a:ext cx="11351153" cy="5167127"/>
          </a:xfrm>
        </p:spPr>
        <p:txBody>
          <a:bodyPr/>
          <a:lstStyle>
            <a:lvl1pPr algn="ctr" defTabSz="1243493" rtl="0" eaLnBrk="1" latinLnBrk="0" hangingPunct="1">
              <a:lnSpc>
                <a:spcPts val="10879"/>
              </a:lnSpc>
              <a:spcBef>
                <a:spcPct val="0"/>
              </a:spcBef>
              <a:buNone/>
              <a:defRPr lang="en-GB" sz="11967" kern="1200" cap="all" baseline="0" dirty="0" smtClean="0">
                <a:solidFill>
                  <a:prstClr val="white"/>
                </a:solidFill>
                <a:latin typeface="+mj-lt"/>
                <a:ea typeface="+mn-ea"/>
                <a:cs typeface="Segoe UI Semibold" panose="020B0702040204020203" pitchFamily="34" charset="0"/>
              </a:defRPr>
            </a:lvl1pPr>
          </a:lstStyle>
          <a:p>
            <a:r>
              <a:rPr lang="en-US" dirty="0"/>
              <a:t>Click to add title</a:t>
            </a:r>
            <a:endParaRPr lang="en-GB" dirty="0"/>
          </a:p>
        </p:txBody>
      </p:sp>
      <p:pic>
        <p:nvPicPr>
          <p:cNvPr id="8" name="Picture 32"/>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10540638" y="6365893"/>
            <a:ext cx="1831629" cy="5885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3239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3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200"/>
                                            <p:tgtEl>
                                              <p:spTgt spid="15"/>
                                            </p:tgtEl>
                                          </p:cBhvr>
                                        </p:animEffect>
                                      </p:childTnLst>
                                    </p:cTn>
                                  </p:par>
                                  <p:par>
                                    <p:cTn id="11" presetID="35" presetClass="path" presetSubtype="0" accel="40000" fill="hold" nodeType="withEffect" p14:presetBounceEnd="48000">
                                      <p:stCondLst>
                                        <p:cond delay="0"/>
                                      </p:stCondLst>
                                      <p:childTnLst>
                                        <p:animMotion origin="layout" path="M -0.08108 3.82716E-6 L -8.33333E-7 3.82716E-6 " pathEditMode="relative" rAng="0" ptsTypes="AA" p14:bounceEnd="48000">
                                          <p:cBhvr>
                                            <p:cTn id="12" dur="400" fill="hold"/>
                                            <p:tgtEl>
                                              <p:spTgt spid="15"/>
                                            </p:tgtEl>
                                            <p:attrNameLst>
                                              <p:attrName>ppt_x</p:attrName>
                                              <p:attrName>ppt_y</p:attrName>
                                            </p:attrNameLst>
                                          </p:cBhvr>
                                          <p:rCtr x="404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3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200"/>
                                            <p:tgtEl>
                                              <p:spTgt spid="15"/>
                                            </p:tgtEl>
                                          </p:cBhvr>
                                        </p:animEffect>
                                      </p:childTnLst>
                                    </p:cTn>
                                  </p:par>
                                  <p:par>
                                    <p:cTn id="11" presetID="35" presetClass="path" presetSubtype="0" accel="40000" fill="hold" nodeType="withEffect">
                                      <p:stCondLst>
                                        <p:cond delay="0"/>
                                      </p:stCondLst>
                                      <p:childTnLst>
                                        <p:animMotion origin="layout" path="M -0.08108 3.82716E-6 L -8.33333E-7 3.82716E-6 " pathEditMode="relative" rAng="0" ptsTypes="AA">
                                          <p:cBhvr>
                                            <p:cTn id="12" dur="400" fill="hold"/>
                                            <p:tgtEl>
                                              <p:spTgt spid="15"/>
                                            </p:tgtEl>
                                            <p:attrNameLst>
                                              <p:attrName>ppt_x</p:attrName>
                                              <p:attrName>ppt_y</p:attrName>
                                            </p:attrNameLst>
                                          </p:cBhvr>
                                          <p:rCtr x="404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Slogan - Light Magenta BG">
    <p:bg>
      <p:bgPr>
        <a:solidFill>
          <a:schemeClr val="accent5"/>
        </a:solidFill>
        <a:effectLst/>
      </p:bgPr>
    </p:bg>
    <p:spTree>
      <p:nvGrpSpPr>
        <p:cNvPr id="1" name=""/>
        <p:cNvGrpSpPr/>
        <p:nvPr/>
      </p:nvGrpSpPr>
      <p:grpSpPr>
        <a:xfrm>
          <a:off x="0" y="0"/>
          <a:ext cx="0" cy="0"/>
          <a:chOff x="0" y="0"/>
          <a:chExt cx="0" cy="0"/>
        </a:xfrm>
      </p:grpSpPr>
      <p:grpSp>
        <p:nvGrpSpPr>
          <p:cNvPr id="15" name="Group 14"/>
          <p:cNvGrpSpPr/>
          <p:nvPr userDrawn="1"/>
        </p:nvGrpSpPr>
        <p:grpSpPr>
          <a:xfrm>
            <a:off x="-104494" y="4763057"/>
            <a:ext cx="1888879" cy="2411730"/>
            <a:chOff x="200024" y="3519768"/>
            <a:chExt cx="1208151" cy="1542595"/>
          </a:xfrm>
        </p:grpSpPr>
        <p:sp>
          <p:nvSpPr>
            <p:cNvPr id="16" name="Freeform 29"/>
            <p:cNvSpPr>
              <a:spLocks/>
            </p:cNvSpPr>
            <p:nvPr userDrawn="1"/>
          </p:nvSpPr>
          <p:spPr bwMode="auto">
            <a:xfrm flipH="1" flipV="1">
              <a:off x="200024" y="3519768"/>
              <a:ext cx="1208151" cy="1542595"/>
            </a:xfrm>
            <a:custGeom>
              <a:avLst/>
              <a:gdLst>
                <a:gd name="T0" fmla="*/ 43 w 197"/>
                <a:gd name="T1" fmla="*/ 0 h 252"/>
                <a:gd name="T2" fmla="*/ 43 w 197"/>
                <a:gd name="T3" fmla="*/ 4 h 252"/>
                <a:gd name="T4" fmla="*/ 43 w 197"/>
                <a:gd name="T5" fmla="*/ 56 h 252"/>
                <a:gd name="T6" fmla="*/ 43 w 197"/>
                <a:gd name="T7" fmla="*/ 56 h 252"/>
                <a:gd name="T8" fmla="*/ 197 w 197"/>
                <a:gd name="T9" fmla="*/ 210 h 252"/>
                <a:gd name="T10" fmla="*/ 197 w 197"/>
                <a:gd name="T11" fmla="*/ 252 h 252"/>
                <a:gd name="T12" fmla="*/ 0 w 197"/>
                <a:gd name="T13" fmla="*/ 56 h 252"/>
                <a:gd name="T14" fmla="*/ 0 w 197"/>
                <a:gd name="T15" fmla="*/ 4 h 252"/>
                <a:gd name="T16" fmla="*/ 0 w 197"/>
                <a:gd name="T17" fmla="*/ 19 h 252"/>
                <a:gd name="T18" fmla="*/ 43 w 197"/>
                <a:gd name="T19" fmla="*/ 19 h 252"/>
                <a:gd name="T20" fmla="*/ 43 w 197"/>
                <a:gd name="T21"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252">
                  <a:moveTo>
                    <a:pt x="43" y="0"/>
                  </a:moveTo>
                  <a:cubicBezTo>
                    <a:pt x="43" y="4"/>
                    <a:pt x="43" y="4"/>
                    <a:pt x="43" y="4"/>
                  </a:cubicBezTo>
                  <a:cubicBezTo>
                    <a:pt x="43" y="56"/>
                    <a:pt x="43" y="56"/>
                    <a:pt x="43" y="56"/>
                  </a:cubicBezTo>
                  <a:cubicBezTo>
                    <a:pt x="43" y="56"/>
                    <a:pt x="43" y="56"/>
                    <a:pt x="43" y="56"/>
                  </a:cubicBezTo>
                  <a:cubicBezTo>
                    <a:pt x="43" y="141"/>
                    <a:pt x="112" y="210"/>
                    <a:pt x="197" y="210"/>
                  </a:cubicBezTo>
                  <a:cubicBezTo>
                    <a:pt x="197" y="252"/>
                    <a:pt x="197" y="252"/>
                    <a:pt x="197" y="252"/>
                  </a:cubicBezTo>
                  <a:cubicBezTo>
                    <a:pt x="88" y="252"/>
                    <a:pt x="0" y="164"/>
                    <a:pt x="0" y="56"/>
                  </a:cubicBezTo>
                  <a:cubicBezTo>
                    <a:pt x="0" y="4"/>
                    <a:pt x="0" y="4"/>
                    <a:pt x="0" y="4"/>
                  </a:cubicBezTo>
                  <a:cubicBezTo>
                    <a:pt x="0" y="19"/>
                    <a:pt x="0" y="19"/>
                    <a:pt x="0" y="19"/>
                  </a:cubicBezTo>
                  <a:cubicBezTo>
                    <a:pt x="43" y="19"/>
                    <a:pt x="43" y="19"/>
                    <a:pt x="43" y="19"/>
                  </a:cubicBezTo>
                  <a:lnTo>
                    <a:pt x="4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48"/>
            </a:p>
          </p:txBody>
        </p:sp>
        <p:sp>
          <p:nvSpPr>
            <p:cNvPr id="17" name="Freeform 30"/>
            <p:cNvSpPr>
              <a:spLocks/>
            </p:cNvSpPr>
            <p:nvPr userDrawn="1"/>
          </p:nvSpPr>
          <p:spPr bwMode="auto">
            <a:xfrm flipH="1" flipV="1">
              <a:off x="200024" y="3887917"/>
              <a:ext cx="832224" cy="1174446"/>
            </a:xfrm>
            <a:custGeom>
              <a:avLst/>
              <a:gdLst>
                <a:gd name="T0" fmla="*/ 43 w 136"/>
                <a:gd name="T1" fmla="*/ 4 h 192"/>
                <a:gd name="T2" fmla="*/ 43 w 136"/>
                <a:gd name="T3" fmla="*/ 4 h 192"/>
                <a:gd name="T4" fmla="*/ 43 w 136"/>
                <a:gd name="T5" fmla="*/ 56 h 192"/>
                <a:gd name="T6" fmla="*/ 136 w 136"/>
                <a:gd name="T7" fmla="*/ 149 h 192"/>
                <a:gd name="T8" fmla="*/ 136 w 136"/>
                <a:gd name="T9" fmla="*/ 192 h 192"/>
                <a:gd name="T10" fmla="*/ 0 w 136"/>
                <a:gd name="T11" fmla="*/ 56 h 192"/>
                <a:gd name="T12" fmla="*/ 0 w 136"/>
                <a:gd name="T13" fmla="*/ 4 h 192"/>
                <a:gd name="T14" fmla="*/ 0 w 136"/>
                <a:gd name="T15" fmla="*/ 0 h 192"/>
                <a:gd name="T16" fmla="*/ 0 w 136"/>
                <a:gd name="T17" fmla="*/ 19 h 192"/>
                <a:gd name="T18" fmla="*/ 43 w 136"/>
                <a:gd name="T19" fmla="*/ 19 h 192"/>
                <a:gd name="T20" fmla="*/ 43 w 136"/>
                <a:gd name="T21" fmla="*/ 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 h="192">
                  <a:moveTo>
                    <a:pt x="43" y="4"/>
                  </a:moveTo>
                  <a:cubicBezTo>
                    <a:pt x="43" y="4"/>
                    <a:pt x="43" y="4"/>
                    <a:pt x="43" y="4"/>
                  </a:cubicBezTo>
                  <a:cubicBezTo>
                    <a:pt x="43" y="56"/>
                    <a:pt x="43" y="56"/>
                    <a:pt x="43" y="56"/>
                  </a:cubicBezTo>
                  <a:cubicBezTo>
                    <a:pt x="43" y="107"/>
                    <a:pt x="84" y="149"/>
                    <a:pt x="136" y="149"/>
                  </a:cubicBezTo>
                  <a:cubicBezTo>
                    <a:pt x="136" y="192"/>
                    <a:pt x="136" y="192"/>
                    <a:pt x="136" y="192"/>
                  </a:cubicBezTo>
                  <a:cubicBezTo>
                    <a:pt x="61" y="192"/>
                    <a:pt x="0" y="131"/>
                    <a:pt x="0" y="56"/>
                  </a:cubicBezTo>
                  <a:cubicBezTo>
                    <a:pt x="0" y="4"/>
                    <a:pt x="0" y="4"/>
                    <a:pt x="0" y="4"/>
                  </a:cubicBezTo>
                  <a:cubicBezTo>
                    <a:pt x="0" y="0"/>
                    <a:pt x="0" y="0"/>
                    <a:pt x="0" y="0"/>
                  </a:cubicBezTo>
                  <a:cubicBezTo>
                    <a:pt x="0" y="19"/>
                    <a:pt x="0" y="19"/>
                    <a:pt x="0" y="19"/>
                  </a:cubicBezTo>
                  <a:cubicBezTo>
                    <a:pt x="43" y="19"/>
                    <a:pt x="43" y="19"/>
                    <a:pt x="43" y="19"/>
                  </a:cubicBezTo>
                  <a:lnTo>
                    <a:pt x="43" y="4"/>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48"/>
            </a:p>
          </p:txBody>
        </p:sp>
        <p:sp>
          <p:nvSpPr>
            <p:cNvPr id="18" name="Freeform 31"/>
            <p:cNvSpPr>
              <a:spLocks/>
            </p:cNvSpPr>
            <p:nvPr userDrawn="1"/>
          </p:nvSpPr>
          <p:spPr bwMode="auto">
            <a:xfrm flipH="1" flipV="1">
              <a:off x="200024" y="4261251"/>
              <a:ext cx="458890" cy="801112"/>
            </a:xfrm>
            <a:custGeom>
              <a:avLst/>
              <a:gdLst>
                <a:gd name="T0" fmla="*/ 42 w 75"/>
                <a:gd name="T1" fmla="*/ 19 h 131"/>
                <a:gd name="T2" fmla="*/ 42 w 75"/>
                <a:gd name="T3" fmla="*/ 4 h 131"/>
                <a:gd name="T4" fmla="*/ 42 w 75"/>
                <a:gd name="T5" fmla="*/ 4 h 131"/>
                <a:gd name="T6" fmla="*/ 42 w 75"/>
                <a:gd name="T7" fmla="*/ 56 h 131"/>
                <a:gd name="T8" fmla="*/ 52 w 75"/>
                <a:gd name="T9" fmla="*/ 79 h 131"/>
                <a:gd name="T10" fmla="*/ 75 w 75"/>
                <a:gd name="T11" fmla="*/ 88 h 131"/>
                <a:gd name="T12" fmla="*/ 75 w 75"/>
                <a:gd name="T13" fmla="*/ 131 h 131"/>
                <a:gd name="T14" fmla="*/ 22 w 75"/>
                <a:gd name="T15" fmla="*/ 109 h 131"/>
                <a:gd name="T16" fmla="*/ 0 w 75"/>
                <a:gd name="T17" fmla="*/ 56 h 131"/>
                <a:gd name="T18" fmla="*/ 0 w 75"/>
                <a:gd name="T19" fmla="*/ 0 h 131"/>
                <a:gd name="T20" fmla="*/ 0 w 75"/>
                <a:gd name="T21" fmla="*/ 19 h 131"/>
                <a:gd name="T22" fmla="*/ 42 w 75"/>
                <a:gd name="T23" fmla="*/ 19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5" h="131">
                  <a:moveTo>
                    <a:pt x="42" y="19"/>
                  </a:moveTo>
                  <a:cubicBezTo>
                    <a:pt x="42" y="4"/>
                    <a:pt x="42" y="4"/>
                    <a:pt x="42" y="4"/>
                  </a:cubicBezTo>
                  <a:cubicBezTo>
                    <a:pt x="42" y="4"/>
                    <a:pt x="42" y="4"/>
                    <a:pt x="42" y="4"/>
                  </a:cubicBezTo>
                  <a:cubicBezTo>
                    <a:pt x="42" y="56"/>
                    <a:pt x="42" y="56"/>
                    <a:pt x="42" y="56"/>
                  </a:cubicBezTo>
                  <a:cubicBezTo>
                    <a:pt x="42" y="65"/>
                    <a:pt x="46" y="73"/>
                    <a:pt x="52" y="79"/>
                  </a:cubicBezTo>
                  <a:cubicBezTo>
                    <a:pt x="58" y="85"/>
                    <a:pt x="66" y="88"/>
                    <a:pt x="75" y="88"/>
                  </a:cubicBezTo>
                  <a:cubicBezTo>
                    <a:pt x="75" y="131"/>
                    <a:pt x="75" y="131"/>
                    <a:pt x="75" y="131"/>
                  </a:cubicBezTo>
                  <a:cubicBezTo>
                    <a:pt x="55" y="131"/>
                    <a:pt x="36" y="123"/>
                    <a:pt x="22" y="109"/>
                  </a:cubicBezTo>
                  <a:cubicBezTo>
                    <a:pt x="7" y="95"/>
                    <a:pt x="0" y="76"/>
                    <a:pt x="0" y="56"/>
                  </a:cubicBezTo>
                  <a:cubicBezTo>
                    <a:pt x="0" y="0"/>
                    <a:pt x="0" y="0"/>
                    <a:pt x="0" y="0"/>
                  </a:cubicBezTo>
                  <a:cubicBezTo>
                    <a:pt x="0" y="19"/>
                    <a:pt x="0" y="19"/>
                    <a:pt x="0" y="19"/>
                  </a:cubicBezTo>
                  <a:lnTo>
                    <a:pt x="42"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48"/>
            </a:p>
          </p:txBody>
        </p:sp>
      </p:grpSp>
      <p:sp>
        <p:nvSpPr>
          <p:cNvPr id="2" name="Title 1"/>
          <p:cNvSpPr>
            <a:spLocks noGrp="1"/>
          </p:cNvSpPr>
          <p:nvPr>
            <p:ph type="title" hasCustomPrompt="1"/>
          </p:nvPr>
        </p:nvSpPr>
        <p:spPr>
          <a:xfrm>
            <a:off x="544026" y="1041828"/>
            <a:ext cx="11351153" cy="5167127"/>
          </a:xfrm>
        </p:spPr>
        <p:txBody>
          <a:bodyPr/>
          <a:lstStyle>
            <a:lvl1pPr algn="ctr" defTabSz="1243493" rtl="0" eaLnBrk="1" latinLnBrk="0" hangingPunct="1">
              <a:lnSpc>
                <a:spcPts val="10879"/>
              </a:lnSpc>
              <a:spcBef>
                <a:spcPct val="0"/>
              </a:spcBef>
              <a:buNone/>
              <a:defRPr lang="en-GB" sz="11967" kern="1200" cap="all" baseline="0" dirty="0" smtClean="0">
                <a:solidFill>
                  <a:prstClr val="white"/>
                </a:solidFill>
                <a:latin typeface="+mj-lt"/>
                <a:ea typeface="+mn-ea"/>
                <a:cs typeface="Segoe UI Semibold" panose="020B0702040204020203" pitchFamily="34" charset="0"/>
              </a:defRPr>
            </a:lvl1pPr>
          </a:lstStyle>
          <a:p>
            <a:r>
              <a:rPr lang="en-US" dirty="0"/>
              <a:t>Click to add title</a:t>
            </a:r>
            <a:endParaRPr lang="en-GB" dirty="0"/>
          </a:p>
        </p:txBody>
      </p:sp>
      <p:pic>
        <p:nvPicPr>
          <p:cNvPr id="8" name="Picture 32"/>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10540638" y="6365893"/>
            <a:ext cx="1831629" cy="5885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6188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3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200"/>
                                            <p:tgtEl>
                                              <p:spTgt spid="15"/>
                                            </p:tgtEl>
                                          </p:cBhvr>
                                        </p:animEffect>
                                      </p:childTnLst>
                                    </p:cTn>
                                  </p:par>
                                  <p:par>
                                    <p:cTn id="11" presetID="35" presetClass="path" presetSubtype="0" accel="40000" fill="hold" nodeType="withEffect" p14:presetBounceEnd="48000">
                                      <p:stCondLst>
                                        <p:cond delay="0"/>
                                      </p:stCondLst>
                                      <p:childTnLst>
                                        <p:animMotion origin="layout" path="M -0.08108 3.82716E-6 L -8.33333E-7 3.82716E-6 " pathEditMode="relative" rAng="0" ptsTypes="AA" p14:bounceEnd="48000">
                                          <p:cBhvr>
                                            <p:cTn id="12" dur="400" fill="hold"/>
                                            <p:tgtEl>
                                              <p:spTgt spid="15"/>
                                            </p:tgtEl>
                                            <p:attrNameLst>
                                              <p:attrName>ppt_x</p:attrName>
                                              <p:attrName>ppt_y</p:attrName>
                                            </p:attrNameLst>
                                          </p:cBhvr>
                                          <p:rCtr x="404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3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200"/>
                                            <p:tgtEl>
                                              <p:spTgt spid="15"/>
                                            </p:tgtEl>
                                          </p:cBhvr>
                                        </p:animEffect>
                                      </p:childTnLst>
                                    </p:cTn>
                                  </p:par>
                                  <p:par>
                                    <p:cTn id="11" presetID="35" presetClass="path" presetSubtype="0" accel="40000" fill="hold" nodeType="withEffect">
                                      <p:stCondLst>
                                        <p:cond delay="0"/>
                                      </p:stCondLst>
                                      <p:childTnLst>
                                        <p:animMotion origin="layout" path="M -0.08108 3.82716E-6 L -8.33333E-7 3.82716E-6 " pathEditMode="relative" rAng="0" ptsTypes="AA">
                                          <p:cBhvr>
                                            <p:cTn id="12" dur="400" fill="hold"/>
                                            <p:tgtEl>
                                              <p:spTgt spid="15"/>
                                            </p:tgtEl>
                                            <p:attrNameLst>
                                              <p:attrName>ppt_x</p:attrName>
                                              <p:attrName>ppt_y</p:attrName>
                                            </p:attrNameLst>
                                          </p:cBhvr>
                                          <p:rCtr x="404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Slogan - Dark Purple BG">
    <p:bg>
      <p:bgPr>
        <a:solidFill>
          <a:schemeClr val="accent1"/>
        </a:solidFill>
        <a:effectLst/>
      </p:bgPr>
    </p:bg>
    <p:spTree>
      <p:nvGrpSpPr>
        <p:cNvPr id="1" name=""/>
        <p:cNvGrpSpPr/>
        <p:nvPr/>
      </p:nvGrpSpPr>
      <p:grpSpPr>
        <a:xfrm>
          <a:off x="0" y="0"/>
          <a:ext cx="0" cy="0"/>
          <a:chOff x="0" y="0"/>
          <a:chExt cx="0" cy="0"/>
        </a:xfrm>
      </p:grpSpPr>
      <p:grpSp>
        <p:nvGrpSpPr>
          <p:cNvPr id="15" name="Group 14"/>
          <p:cNvGrpSpPr/>
          <p:nvPr userDrawn="1"/>
        </p:nvGrpSpPr>
        <p:grpSpPr>
          <a:xfrm>
            <a:off x="-104494" y="4763057"/>
            <a:ext cx="1888879" cy="2411730"/>
            <a:chOff x="200024" y="3519768"/>
            <a:chExt cx="1208151" cy="1542595"/>
          </a:xfrm>
        </p:grpSpPr>
        <p:sp>
          <p:nvSpPr>
            <p:cNvPr id="16" name="Freeform 29"/>
            <p:cNvSpPr>
              <a:spLocks/>
            </p:cNvSpPr>
            <p:nvPr userDrawn="1"/>
          </p:nvSpPr>
          <p:spPr bwMode="auto">
            <a:xfrm flipH="1" flipV="1">
              <a:off x="200024" y="3519768"/>
              <a:ext cx="1208151" cy="1542595"/>
            </a:xfrm>
            <a:custGeom>
              <a:avLst/>
              <a:gdLst>
                <a:gd name="T0" fmla="*/ 43 w 197"/>
                <a:gd name="T1" fmla="*/ 0 h 252"/>
                <a:gd name="T2" fmla="*/ 43 w 197"/>
                <a:gd name="T3" fmla="*/ 4 h 252"/>
                <a:gd name="T4" fmla="*/ 43 w 197"/>
                <a:gd name="T5" fmla="*/ 56 h 252"/>
                <a:gd name="T6" fmla="*/ 43 w 197"/>
                <a:gd name="T7" fmla="*/ 56 h 252"/>
                <a:gd name="T8" fmla="*/ 197 w 197"/>
                <a:gd name="T9" fmla="*/ 210 h 252"/>
                <a:gd name="T10" fmla="*/ 197 w 197"/>
                <a:gd name="T11" fmla="*/ 252 h 252"/>
                <a:gd name="T12" fmla="*/ 0 w 197"/>
                <a:gd name="T13" fmla="*/ 56 h 252"/>
                <a:gd name="T14" fmla="*/ 0 w 197"/>
                <a:gd name="T15" fmla="*/ 4 h 252"/>
                <a:gd name="T16" fmla="*/ 0 w 197"/>
                <a:gd name="T17" fmla="*/ 19 h 252"/>
                <a:gd name="T18" fmla="*/ 43 w 197"/>
                <a:gd name="T19" fmla="*/ 19 h 252"/>
                <a:gd name="T20" fmla="*/ 43 w 197"/>
                <a:gd name="T21"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252">
                  <a:moveTo>
                    <a:pt x="43" y="0"/>
                  </a:moveTo>
                  <a:cubicBezTo>
                    <a:pt x="43" y="4"/>
                    <a:pt x="43" y="4"/>
                    <a:pt x="43" y="4"/>
                  </a:cubicBezTo>
                  <a:cubicBezTo>
                    <a:pt x="43" y="56"/>
                    <a:pt x="43" y="56"/>
                    <a:pt x="43" y="56"/>
                  </a:cubicBezTo>
                  <a:cubicBezTo>
                    <a:pt x="43" y="56"/>
                    <a:pt x="43" y="56"/>
                    <a:pt x="43" y="56"/>
                  </a:cubicBezTo>
                  <a:cubicBezTo>
                    <a:pt x="43" y="141"/>
                    <a:pt x="112" y="210"/>
                    <a:pt x="197" y="210"/>
                  </a:cubicBezTo>
                  <a:cubicBezTo>
                    <a:pt x="197" y="252"/>
                    <a:pt x="197" y="252"/>
                    <a:pt x="197" y="252"/>
                  </a:cubicBezTo>
                  <a:cubicBezTo>
                    <a:pt x="88" y="252"/>
                    <a:pt x="0" y="164"/>
                    <a:pt x="0" y="56"/>
                  </a:cubicBezTo>
                  <a:cubicBezTo>
                    <a:pt x="0" y="4"/>
                    <a:pt x="0" y="4"/>
                    <a:pt x="0" y="4"/>
                  </a:cubicBezTo>
                  <a:cubicBezTo>
                    <a:pt x="0" y="19"/>
                    <a:pt x="0" y="19"/>
                    <a:pt x="0" y="19"/>
                  </a:cubicBezTo>
                  <a:cubicBezTo>
                    <a:pt x="43" y="19"/>
                    <a:pt x="43" y="19"/>
                    <a:pt x="43" y="19"/>
                  </a:cubicBezTo>
                  <a:lnTo>
                    <a:pt x="4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48"/>
            </a:p>
          </p:txBody>
        </p:sp>
        <p:sp>
          <p:nvSpPr>
            <p:cNvPr id="17" name="Freeform 30"/>
            <p:cNvSpPr>
              <a:spLocks/>
            </p:cNvSpPr>
            <p:nvPr userDrawn="1"/>
          </p:nvSpPr>
          <p:spPr bwMode="auto">
            <a:xfrm flipH="1" flipV="1">
              <a:off x="200024" y="3887917"/>
              <a:ext cx="832224" cy="1174446"/>
            </a:xfrm>
            <a:custGeom>
              <a:avLst/>
              <a:gdLst>
                <a:gd name="T0" fmla="*/ 43 w 136"/>
                <a:gd name="T1" fmla="*/ 4 h 192"/>
                <a:gd name="T2" fmla="*/ 43 w 136"/>
                <a:gd name="T3" fmla="*/ 4 h 192"/>
                <a:gd name="T4" fmla="*/ 43 w 136"/>
                <a:gd name="T5" fmla="*/ 56 h 192"/>
                <a:gd name="T6" fmla="*/ 136 w 136"/>
                <a:gd name="T7" fmla="*/ 149 h 192"/>
                <a:gd name="T8" fmla="*/ 136 w 136"/>
                <a:gd name="T9" fmla="*/ 192 h 192"/>
                <a:gd name="T10" fmla="*/ 0 w 136"/>
                <a:gd name="T11" fmla="*/ 56 h 192"/>
                <a:gd name="T12" fmla="*/ 0 w 136"/>
                <a:gd name="T13" fmla="*/ 4 h 192"/>
                <a:gd name="T14" fmla="*/ 0 w 136"/>
                <a:gd name="T15" fmla="*/ 0 h 192"/>
                <a:gd name="T16" fmla="*/ 0 w 136"/>
                <a:gd name="T17" fmla="*/ 19 h 192"/>
                <a:gd name="T18" fmla="*/ 43 w 136"/>
                <a:gd name="T19" fmla="*/ 19 h 192"/>
                <a:gd name="T20" fmla="*/ 43 w 136"/>
                <a:gd name="T21" fmla="*/ 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 h="192">
                  <a:moveTo>
                    <a:pt x="43" y="4"/>
                  </a:moveTo>
                  <a:cubicBezTo>
                    <a:pt x="43" y="4"/>
                    <a:pt x="43" y="4"/>
                    <a:pt x="43" y="4"/>
                  </a:cubicBezTo>
                  <a:cubicBezTo>
                    <a:pt x="43" y="56"/>
                    <a:pt x="43" y="56"/>
                    <a:pt x="43" y="56"/>
                  </a:cubicBezTo>
                  <a:cubicBezTo>
                    <a:pt x="43" y="107"/>
                    <a:pt x="84" y="149"/>
                    <a:pt x="136" y="149"/>
                  </a:cubicBezTo>
                  <a:cubicBezTo>
                    <a:pt x="136" y="192"/>
                    <a:pt x="136" y="192"/>
                    <a:pt x="136" y="192"/>
                  </a:cubicBezTo>
                  <a:cubicBezTo>
                    <a:pt x="61" y="192"/>
                    <a:pt x="0" y="131"/>
                    <a:pt x="0" y="56"/>
                  </a:cubicBezTo>
                  <a:cubicBezTo>
                    <a:pt x="0" y="4"/>
                    <a:pt x="0" y="4"/>
                    <a:pt x="0" y="4"/>
                  </a:cubicBezTo>
                  <a:cubicBezTo>
                    <a:pt x="0" y="0"/>
                    <a:pt x="0" y="0"/>
                    <a:pt x="0" y="0"/>
                  </a:cubicBezTo>
                  <a:cubicBezTo>
                    <a:pt x="0" y="19"/>
                    <a:pt x="0" y="19"/>
                    <a:pt x="0" y="19"/>
                  </a:cubicBezTo>
                  <a:cubicBezTo>
                    <a:pt x="43" y="19"/>
                    <a:pt x="43" y="19"/>
                    <a:pt x="43" y="19"/>
                  </a:cubicBezTo>
                  <a:lnTo>
                    <a:pt x="43" y="4"/>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48"/>
            </a:p>
          </p:txBody>
        </p:sp>
        <p:sp>
          <p:nvSpPr>
            <p:cNvPr id="18" name="Freeform 31"/>
            <p:cNvSpPr>
              <a:spLocks/>
            </p:cNvSpPr>
            <p:nvPr userDrawn="1"/>
          </p:nvSpPr>
          <p:spPr bwMode="auto">
            <a:xfrm flipH="1" flipV="1">
              <a:off x="200024" y="4261251"/>
              <a:ext cx="458890" cy="801112"/>
            </a:xfrm>
            <a:custGeom>
              <a:avLst/>
              <a:gdLst>
                <a:gd name="T0" fmla="*/ 42 w 75"/>
                <a:gd name="T1" fmla="*/ 19 h 131"/>
                <a:gd name="T2" fmla="*/ 42 w 75"/>
                <a:gd name="T3" fmla="*/ 4 h 131"/>
                <a:gd name="T4" fmla="*/ 42 w 75"/>
                <a:gd name="T5" fmla="*/ 4 h 131"/>
                <a:gd name="T6" fmla="*/ 42 w 75"/>
                <a:gd name="T7" fmla="*/ 56 h 131"/>
                <a:gd name="T8" fmla="*/ 52 w 75"/>
                <a:gd name="T9" fmla="*/ 79 h 131"/>
                <a:gd name="T10" fmla="*/ 75 w 75"/>
                <a:gd name="T11" fmla="*/ 88 h 131"/>
                <a:gd name="T12" fmla="*/ 75 w 75"/>
                <a:gd name="T13" fmla="*/ 131 h 131"/>
                <a:gd name="T14" fmla="*/ 22 w 75"/>
                <a:gd name="T15" fmla="*/ 109 h 131"/>
                <a:gd name="T16" fmla="*/ 0 w 75"/>
                <a:gd name="T17" fmla="*/ 56 h 131"/>
                <a:gd name="T18" fmla="*/ 0 w 75"/>
                <a:gd name="T19" fmla="*/ 0 h 131"/>
                <a:gd name="T20" fmla="*/ 0 w 75"/>
                <a:gd name="T21" fmla="*/ 19 h 131"/>
                <a:gd name="T22" fmla="*/ 42 w 75"/>
                <a:gd name="T23" fmla="*/ 19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5" h="131">
                  <a:moveTo>
                    <a:pt x="42" y="19"/>
                  </a:moveTo>
                  <a:cubicBezTo>
                    <a:pt x="42" y="4"/>
                    <a:pt x="42" y="4"/>
                    <a:pt x="42" y="4"/>
                  </a:cubicBezTo>
                  <a:cubicBezTo>
                    <a:pt x="42" y="4"/>
                    <a:pt x="42" y="4"/>
                    <a:pt x="42" y="4"/>
                  </a:cubicBezTo>
                  <a:cubicBezTo>
                    <a:pt x="42" y="56"/>
                    <a:pt x="42" y="56"/>
                    <a:pt x="42" y="56"/>
                  </a:cubicBezTo>
                  <a:cubicBezTo>
                    <a:pt x="42" y="65"/>
                    <a:pt x="46" y="73"/>
                    <a:pt x="52" y="79"/>
                  </a:cubicBezTo>
                  <a:cubicBezTo>
                    <a:pt x="58" y="85"/>
                    <a:pt x="66" y="88"/>
                    <a:pt x="75" y="88"/>
                  </a:cubicBezTo>
                  <a:cubicBezTo>
                    <a:pt x="75" y="131"/>
                    <a:pt x="75" y="131"/>
                    <a:pt x="75" y="131"/>
                  </a:cubicBezTo>
                  <a:cubicBezTo>
                    <a:pt x="55" y="131"/>
                    <a:pt x="36" y="123"/>
                    <a:pt x="22" y="109"/>
                  </a:cubicBezTo>
                  <a:cubicBezTo>
                    <a:pt x="7" y="95"/>
                    <a:pt x="0" y="76"/>
                    <a:pt x="0" y="56"/>
                  </a:cubicBezTo>
                  <a:cubicBezTo>
                    <a:pt x="0" y="0"/>
                    <a:pt x="0" y="0"/>
                    <a:pt x="0" y="0"/>
                  </a:cubicBezTo>
                  <a:cubicBezTo>
                    <a:pt x="0" y="19"/>
                    <a:pt x="0" y="19"/>
                    <a:pt x="0" y="19"/>
                  </a:cubicBezTo>
                  <a:lnTo>
                    <a:pt x="42"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48"/>
            </a:p>
          </p:txBody>
        </p:sp>
      </p:grpSp>
      <p:sp>
        <p:nvSpPr>
          <p:cNvPr id="2" name="Title 1"/>
          <p:cNvSpPr>
            <a:spLocks noGrp="1"/>
          </p:cNvSpPr>
          <p:nvPr>
            <p:ph type="title" hasCustomPrompt="1"/>
          </p:nvPr>
        </p:nvSpPr>
        <p:spPr>
          <a:xfrm>
            <a:off x="544026" y="1041828"/>
            <a:ext cx="11351153" cy="5167127"/>
          </a:xfrm>
        </p:spPr>
        <p:txBody>
          <a:bodyPr/>
          <a:lstStyle>
            <a:lvl1pPr algn="ctr" defTabSz="1243493" rtl="0" eaLnBrk="1" latinLnBrk="0" hangingPunct="1">
              <a:lnSpc>
                <a:spcPts val="10879"/>
              </a:lnSpc>
              <a:spcBef>
                <a:spcPct val="0"/>
              </a:spcBef>
              <a:buNone/>
              <a:defRPr lang="en-GB" sz="11967" kern="1200" cap="all" baseline="0" dirty="0" smtClean="0">
                <a:solidFill>
                  <a:prstClr val="white"/>
                </a:solidFill>
                <a:latin typeface="+mj-lt"/>
                <a:ea typeface="+mn-ea"/>
                <a:cs typeface="Segoe UI Semibold" panose="020B0702040204020203" pitchFamily="34" charset="0"/>
              </a:defRPr>
            </a:lvl1pPr>
          </a:lstStyle>
          <a:p>
            <a:r>
              <a:rPr lang="en-US" dirty="0"/>
              <a:t>Click to add title</a:t>
            </a:r>
            <a:endParaRPr lang="en-GB" dirty="0"/>
          </a:p>
        </p:txBody>
      </p:sp>
      <p:pic>
        <p:nvPicPr>
          <p:cNvPr id="8" name="Picture 32"/>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10540638" y="6365893"/>
            <a:ext cx="1831629" cy="5885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41963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3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200"/>
                                            <p:tgtEl>
                                              <p:spTgt spid="15"/>
                                            </p:tgtEl>
                                          </p:cBhvr>
                                        </p:animEffect>
                                      </p:childTnLst>
                                    </p:cTn>
                                  </p:par>
                                  <p:par>
                                    <p:cTn id="11" presetID="35" presetClass="path" presetSubtype="0" accel="40000" fill="hold" nodeType="withEffect" p14:presetBounceEnd="48000">
                                      <p:stCondLst>
                                        <p:cond delay="0"/>
                                      </p:stCondLst>
                                      <p:childTnLst>
                                        <p:animMotion origin="layout" path="M -0.08108 3.82716E-6 L -8.33333E-7 3.82716E-6 " pathEditMode="relative" rAng="0" ptsTypes="AA" p14:bounceEnd="48000">
                                          <p:cBhvr>
                                            <p:cTn id="12" dur="400" fill="hold"/>
                                            <p:tgtEl>
                                              <p:spTgt spid="15"/>
                                            </p:tgtEl>
                                            <p:attrNameLst>
                                              <p:attrName>ppt_x</p:attrName>
                                              <p:attrName>ppt_y</p:attrName>
                                            </p:attrNameLst>
                                          </p:cBhvr>
                                          <p:rCtr x="404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3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200"/>
                                            <p:tgtEl>
                                              <p:spTgt spid="15"/>
                                            </p:tgtEl>
                                          </p:cBhvr>
                                        </p:animEffect>
                                      </p:childTnLst>
                                    </p:cTn>
                                  </p:par>
                                  <p:par>
                                    <p:cTn id="11" presetID="35" presetClass="path" presetSubtype="0" accel="40000" fill="hold" nodeType="withEffect">
                                      <p:stCondLst>
                                        <p:cond delay="0"/>
                                      </p:stCondLst>
                                      <p:childTnLst>
                                        <p:animMotion origin="layout" path="M -0.08108 3.82716E-6 L -8.33333E-7 3.82716E-6 " pathEditMode="relative" rAng="0" ptsTypes="AA">
                                          <p:cBhvr>
                                            <p:cTn id="12" dur="400" fill="hold"/>
                                            <p:tgtEl>
                                              <p:spTgt spid="15"/>
                                            </p:tgtEl>
                                            <p:attrNameLst>
                                              <p:attrName>ppt_x</p:attrName>
                                              <p:attrName>ppt_y</p:attrName>
                                            </p:attrNameLst>
                                          </p:cBhvr>
                                          <p:rCtr x="404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1_Slogan - White BG">
    <p:spTree>
      <p:nvGrpSpPr>
        <p:cNvPr id="1" name=""/>
        <p:cNvGrpSpPr/>
        <p:nvPr/>
      </p:nvGrpSpPr>
      <p:grpSpPr>
        <a:xfrm>
          <a:off x="0" y="0"/>
          <a:ext cx="0" cy="0"/>
          <a:chOff x="0" y="0"/>
          <a:chExt cx="0" cy="0"/>
        </a:xfrm>
      </p:grpSpPr>
      <p:grpSp>
        <p:nvGrpSpPr>
          <p:cNvPr id="15" name="Group 14"/>
          <p:cNvGrpSpPr/>
          <p:nvPr userDrawn="1"/>
        </p:nvGrpSpPr>
        <p:grpSpPr>
          <a:xfrm>
            <a:off x="-104494" y="4763057"/>
            <a:ext cx="1888879" cy="2411730"/>
            <a:chOff x="200024" y="3519768"/>
            <a:chExt cx="1208151" cy="1542595"/>
          </a:xfrm>
        </p:grpSpPr>
        <p:sp>
          <p:nvSpPr>
            <p:cNvPr id="16" name="Freeform 29"/>
            <p:cNvSpPr>
              <a:spLocks/>
            </p:cNvSpPr>
            <p:nvPr userDrawn="1"/>
          </p:nvSpPr>
          <p:spPr bwMode="auto">
            <a:xfrm flipH="1" flipV="1">
              <a:off x="200024" y="3519768"/>
              <a:ext cx="1208151" cy="1542595"/>
            </a:xfrm>
            <a:custGeom>
              <a:avLst/>
              <a:gdLst>
                <a:gd name="T0" fmla="*/ 43 w 197"/>
                <a:gd name="T1" fmla="*/ 0 h 252"/>
                <a:gd name="T2" fmla="*/ 43 w 197"/>
                <a:gd name="T3" fmla="*/ 4 h 252"/>
                <a:gd name="T4" fmla="*/ 43 w 197"/>
                <a:gd name="T5" fmla="*/ 56 h 252"/>
                <a:gd name="T6" fmla="*/ 43 w 197"/>
                <a:gd name="T7" fmla="*/ 56 h 252"/>
                <a:gd name="T8" fmla="*/ 197 w 197"/>
                <a:gd name="T9" fmla="*/ 210 h 252"/>
                <a:gd name="T10" fmla="*/ 197 w 197"/>
                <a:gd name="T11" fmla="*/ 252 h 252"/>
                <a:gd name="T12" fmla="*/ 0 w 197"/>
                <a:gd name="T13" fmla="*/ 56 h 252"/>
                <a:gd name="T14" fmla="*/ 0 w 197"/>
                <a:gd name="T15" fmla="*/ 4 h 252"/>
                <a:gd name="T16" fmla="*/ 0 w 197"/>
                <a:gd name="T17" fmla="*/ 19 h 252"/>
                <a:gd name="T18" fmla="*/ 43 w 197"/>
                <a:gd name="T19" fmla="*/ 19 h 252"/>
                <a:gd name="T20" fmla="*/ 43 w 197"/>
                <a:gd name="T21"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252">
                  <a:moveTo>
                    <a:pt x="43" y="0"/>
                  </a:moveTo>
                  <a:cubicBezTo>
                    <a:pt x="43" y="4"/>
                    <a:pt x="43" y="4"/>
                    <a:pt x="43" y="4"/>
                  </a:cubicBezTo>
                  <a:cubicBezTo>
                    <a:pt x="43" y="56"/>
                    <a:pt x="43" y="56"/>
                    <a:pt x="43" y="56"/>
                  </a:cubicBezTo>
                  <a:cubicBezTo>
                    <a:pt x="43" y="56"/>
                    <a:pt x="43" y="56"/>
                    <a:pt x="43" y="56"/>
                  </a:cubicBezTo>
                  <a:cubicBezTo>
                    <a:pt x="43" y="141"/>
                    <a:pt x="112" y="210"/>
                    <a:pt x="197" y="210"/>
                  </a:cubicBezTo>
                  <a:cubicBezTo>
                    <a:pt x="197" y="252"/>
                    <a:pt x="197" y="252"/>
                    <a:pt x="197" y="252"/>
                  </a:cubicBezTo>
                  <a:cubicBezTo>
                    <a:pt x="88" y="252"/>
                    <a:pt x="0" y="164"/>
                    <a:pt x="0" y="56"/>
                  </a:cubicBezTo>
                  <a:cubicBezTo>
                    <a:pt x="0" y="4"/>
                    <a:pt x="0" y="4"/>
                    <a:pt x="0" y="4"/>
                  </a:cubicBezTo>
                  <a:cubicBezTo>
                    <a:pt x="0" y="19"/>
                    <a:pt x="0" y="19"/>
                    <a:pt x="0" y="19"/>
                  </a:cubicBezTo>
                  <a:cubicBezTo>
                    <a:pt x="43" y="19"/>
                    <a:pt x="43" y="19"/>
                    <a:pt x="43" y="19"/>
                  </a:cubicBezTo>
                  <a:lnTo>
                    <a:pt x="43"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48"/>
            </a:p>
          </p:txBody>
        </p:sp>
        <p:sp>
          <p:nvSpPr>
            <p:cNvPr id="17" name="Freeform 30"/>
            <p:cNvSpPr>
              <a:spLocks/>
            </p:cNvSpPr>
            <p:nvPr userDrawn="1"/>
          </p:nvSpPr>
          <p:spPr bwMode="auto">
            <a:xfrm flipH="1" flipV="1">
              <a:off x="200024" y="3887917"/>
              <a:ext cx="832224" cy="1174446"/>
            </a:xfrm>
            <a:custGeom>
              <a:avLst/>
              <a:gdLst>
                <a:gd name="T0" fmla="*/ 43 w 136"/>
                <a:gd name="T1" fmla="*/ 4 h 192"/>
                <a:gd name="T2" fmla="*/ 43 w 136"/>
                <a:gd name="T3" fmla="*/ 4 h 192"/>
                <a:gd name="T4" fmla="*/ 43 w 136"/>
                <a:gd name="T5" fmla="*/ 56 h 192"/>
                <a:gd name="T6" fmla="*/ 136 w 136"/>
                <a:gd name="T7" fmla="*/ 149 h 192"/>
                <a:gd name="T8" fmla="*/ 136 w 136"/>
                <a:gd name="T9" fmla="*/ 192 h 192"/>
                <a:gd name="T10" fmla="*/ 0 w 136"/>
                <a:gd name="T11" fmla="*/ 56 h 192"/>
                <a:gd name="T12" fmla="*/ 0 w 136"/>
                <a:gd name="T13" fmla="*/ 4 h 192"/>
                <a:gd name="T14" fmla="*/ 0 w 136"/>
                <a:gd name="T15" fmla="*/ 0 h 192"/>
                <a:gd name="T16" fmla="*/ 0 w 136"/>
                <a:gd name="T17" fmla="*/ 19 h 192"/>
                <a:gd name="T18" fmla="*/ 43 w 136"/>
                <a:gd name="T19" fmla="*/ 19 h 192"/>
                <a:gd name="T20" fmla="*/ 43 w 136"/>
                <a:gd name="T21" fmla="*/ 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 h="192">
                  <a:moveTo>
                    <a:pt x="43" y="4"/>
                  </a:moveTo>
                  <a:cubicBezTo>
                    <a:pt x="43" y="4"/>
                    <a:pt x="43" y="4"/>
                    <a:pt x="43" y="4"/>
                  </a:cubicBezTo>
                  <a:cubicBezTo>
                    <a:pt x="43" y="56"/>
                    <a:pt x="43" y="56"/>
                    <a:pt x="43" y="56"/>
                  </a:cubicBezTo>
                  <a:cubicBezTo>
                    <a:pt x="43" y="107"/>
                    <a:pt x="84" y="149"/>
                    <a:pt x="136" y="149"/>
                  </a:cubicBezTo>
                  <a:cubicBezTo>
                    <a:pt x="136" y="192"/>
                    <a:pt x="136" y="192"/>
                    <a:pt x="136" y="192"/>
                  </a:cubicBezTo>
                  <a:cubicBezTo>
                    <a:pt x="61" y="192"/>
                    <a:pt x="0" y="131"/>
                    <a:pt x="0" y="56"/>
                  </a:cubicBezTo>
                  <a:cubicBezTo>
                    <a:pt x="0" y="4"/>
                    <a:pt x="0" y="4"/>
                    <a:pt x="0" y="4"/>
                  </a:cubicBezTo>
                  <a:cubicBezTo>
                    <a:pt x="0" y="0"/>
                    <a:pt x="0" y="0"/>
                    <a:pt x="0" y="0"/>
                  </a:cubicBezTo>
                  <a:cubicBezTo>
                    <a:pt x="0" y="19"/>
                    <a:pt x="0" y="19"/>
                    <a:pt x="0" y="19"/>
                  </a:cubicBezTo>
                  <a:cubicBezTo>
                    <a:pt x="43" y="19"/>
                    <a:pt x="43" y="19"/>
                    <a:pt x="43" y="19"/>
                  </a:cubicBezTo>
                  <a:lnTo>
                    <a:pt x="43" y="4"/>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48"/>
            </a:p>
          </p:txBody>
        </p:sp>
        <p:sp>
          <p:nvSpPr>
            <p:cNvPr id="18" name="Freeform 31"/>
            <p:cNvSpPr>
              <a:spLocks/>
            </p:cNvSpPr>
            <p:nvPr userDrawn="1"/>
          </p:nvSpPr>
          <p:spPr bwMode="auto">
            <a:xfrm flipH="1" flipV="1">
              <a:off x="200024" y="4261251"/>
              <a:ext cx="458890" cy="801112"/>
            </a:xfrm>
            <a:custGeom>
              <a:avLst/>
              <a:gdLst>
                <a:gd name="T0" fmla="*/ 42 w 75"/>
                <a:gd name="T1" fmla="*/ 19 h 131"/>
                <a:gd name="T2" fmla="*/ 42 w 75"/>
                <a:gd name="T3" fmla="*/ 4 h 131"/>
                <a:gd name="T4" fmla="*/ 42 w 75"/>
                <a:gd name="T5" fmla="*/ 4 h 131"/>
                <a:gd name="T6" fmla="*/ 42 w 75"/>
                <a:gd name="T7" fmla="*/ 56 h 131"/>
                <a:gd name="T8" fmla="*/ 52 w 75"/>
                <a:gd name="T9" fmla="*/ 79 h 131"/>
                <a:gd name="T10" fmla="*/ 75 w 75"/>
                <a:gd name="T11" fmla="*/ 88 h 131"/>
                <a:gd name="T12" fmla="*/ 75 w 75"/>
                <a:gd name="T13" fmla="*/ 131 h 131"/>
                <a:gd name="T14" fmla="*/ 22 w 75"/>
                <a:gd name="T15" fmla="*/ 109 h 131"/>
                <a:gd name="T16" fmla="*/ 0 w 75"/>
                <a:gd name="T17" fmla="*/ 56 h 131"/>
                <a:gd name="T18" fmla="*/ 0 w 75"/>
                <a:gd name="T19" fmla="*/ 0 h 131"/>
                <a:gd name="T20" fmla="*/ 0 w 75"/>
                <a:gd name="T21" fmla="*/ 19 h 131"/>
                <a:gd name="T22" fmla="*/ 42 w 75"/>
                <a:gd name="T23" fmla="*/ 19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5" h="131">
                  <a:moveTo>
                    <a:pt x="42" y="19"/>
                  </a:moveTo>
                  <a:cubicBezTo>
                    <a:pt x="42" y="4"/>
                    <a:pt x="42" y="4"/>
                    <a:pt x="42" y="4"/>
                  </a:cubicBezTo>
                  <a:cubicBezTo>
                    <a:pt x="42" y="4"/>
                    <a:pt x="42" y="4"/>
                    <a:pt x="42" y="4"/>
                  </a:cubicBezTo>
                  <a:cubicBezTo>
                    <a:pt x="42" y="56"/>
                    <a:pt x="42" y="56"/>
                    <a:pt x="42" y="56"/>
                  </a:cubicBezTo>
                  <a:cubicBezTo>
                    <a:pt x="42" y="65"/>
                    <a:pt x="46" y="73"/>
                    <a:pt x="52" y="79"/>
                  </a:cubicBezTo>
                  <a:cubicBezTo>
                    <a:pt x="58" y="85"/>
                    <a:pt x="66" y="88"/>
                    <a:pt x="75" y="88"/>
                  </a:cubicBezTo>
                  <a:cubicBezTo>
                    <a:pt x="75" y="131"/>
                    <a:pt x="75" y="131"/>
                    <a:pt x="75" y="131"/>
                  </a:cubicBezTo>
                  <a:cubicBezTo>
                    <a:pt x="55" y="131"/>
                    <a:pt x="36" y="123"/>
                    <a:pt x="22" y="109"/>
                  </a:cubicBezTo>
                  <a:cubicBezTo>
                    <a:pt x="7" y="95"/>
                    <a:pt x="0" y="76"/>
                    <a:pt x="0" y="56"/>
                  </a:cubicBezTo>
                  <a:cubicBezTo>
                    <a:pt x="0" y="0"/>
                    <a:pt x="0" y="0"/>
                    <a:pt x="0" y="0"/>
                  </a:cubicBezTo>
                  <a:cubicBezTo>
                    <a:pt x="0" y="19"/>
                    <a:pt x="0" y="19"/>
                    <a:pt x="0" y="19"/>
                  </a:cubicBezTo>
                  <a:lnTo>
                    <a:pt x="42"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48"/>
            </a:p>
          </p:txBody>
        </p:sp>
      </p:grpSp>
      <p:sp>
        <p:nvSpPr>
          <p:cNvPr id="2" name="Title 1"/>
          <p:cNvSpPr>
            <a:spLocks noGrp="1"/>
          </p:cNvSpPr>
          <p:nvPr>
            <p:ph type="title" hasCustomPrompt="1"/>
          </p:nvPr>
        </p:nvSpPr>
        <p:spPr>
          <a:xfrm>
            <a:off x="544026" y="1041828"/>
            <a:ext cx="11351153" cy="5167127"/>
          </a:xfrm>
        </p:spPr>
        <p:txBody>
          <a:bodyPr/>
          <a:lstStyle>
            <a:lvl1pPr algn="ctr" defTabSz="1243493" rtl="0" eaLnBrk="1" latinLnBrk="0" hangingPunct="1">
              <a:lnSpc>
                <a:spcPts val="10879"/>
              </a:lnSpc>
              <a:spcBef>
                <a:spcPct val="0"/>
              </a:spcBef>
              <a:buNone/>
              <a:defRPr lang="en-GB" sz="11967" kern="1200" cap="all" baseline="0" dirty="0" smtClean="0">
                <a:solidFill>
                  <a:schemeClr val="accent1"/>
                </a:solidFill>
                <a:latin typeface="+mj-lt"/>
                <a:ea typeface="+mn-ea"/>
                <a:cs typeface="Segoe UI Semibold" panose="020B0702040204020203" pitchFamily="34" charset="0"/>
              </a:defRPr>
            </a:lvl1pPr>
          </a:lstStyle>
          <a:p>
            <a:r>
              <a:rPr lang="en-US" dirty="0"/>
              <a:t>Click to add title</a:t>
            </a:r>
            <a:endParaRPr lang="en-GB" dirty="0"/>
          </a:p>
        </p:txBody>
      </p:sp>
      <p:pic>
        <p:nvPicPr>
          <p:cNvPr id="20" name="Picture 1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492065" y="6333505"/>
            <a:ext cx="1948497" cy="716732"/>
          </a:xfrm>
          <a:prstGeom prst="rect">
            <a:avLst/>
          </a:prstGeom>
        </p:spPr>
      </p:pic>
    </p:spTree>
    <p:extLst>
      <p:ext uri="{BB962C8B-B14F-4D97-AF65-F5344CB8AC3E}">
        <p14:creationId xmlns:p14="http://schemas.microsoft.com/office/powerpoint/2010/main" val="2417076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3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200"/>
                                            <p:tgtEl>
                                              <p:spTgt spid="15"/>
                                            </p:tgtEl>
                                          </p:cBhvr>
                                        </p:animEffect>
                                      </p:childTnLst>
                                    </p:cTn>
                                  </p:par>
                                  <p:par>
                                    <p:cTn id="11" presetID="35" presetClass="path" presetSubtype="0" accel="40000" fill="hold" nodeType="withEffect" p14:presetBounceEnd="48000">
                                      <p:stCondLst>
                                        <p:cond delay="0"/>
                                      </p:stCondLst>
                                      <p:childTnLst>
                                        <p:animMotion origin="layout" path="M -0.08108 3.82716E-6 L -8.33333E-7 3.82716E-6 " pathEditMode="relative" rAng="0" ptsTypes="AA" p14:bounceEnd="48000">
                                          <p:cBhvr>
                                            <p:cTn id="12" dur="400" fill="hold"/>
                                            <p:tgtEl>
                                              <p:spTgt spid="15"/>
                                            </p:tgtEl>
                                            <p:attrNameLst>
                                              <p:attrName>ppt_x</p:attrName>
                                              <p:attrName>ppt_y</p:attrName>
                                            </p:attrNameLst>
                                          </p:cBhvr>
                                          <p:rCtr x="404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3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200"/>
                                            <p:tgtEl>
                                              <p:spTgt spid="15"/>
                                            </p:tgtEl>
                                          </p:cBhvr>
                                        </p:animEffect>
                                      </p:childTnLst>
                                    </p:cTn>
                                  </p:par>
                                  <p:par>
                                    <p:cTn id="11" presetID="35" presetClass="path" presetSubtype="0" accel="40000" fill="hold" nodeType="withEffect">
                                      <p:stCondLst>
                                        <p:cond delay="0"/>
                                      </p:stCondLst>
                                      <p:childTnLst>
                                        <p:animMotion origin="layout" path="M -0.08108 3.82716E-6 L -8.33333E-7 3.82716E-6 " pathEditMode="relative" rAng="0" ptsTypes="AA">
                                          <p:cBhvr>
                                            <p:cTn id="12" dur="400" fill="hold"/>
                                            <p:tgtEl>
                                              <p:spTgt spid="15"/>
                                            </p:tgtEl>
                                            <p:attrNameLst>
                                              <p:attrName>ppt_x</p:attrName>
                                              <p:attrName>ppt_y</p:attrName>
                                            </p:attrNameLst>
                                          </p:cBhvr>
                                          <p:rCtr x="404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03" y="1212850"/>
            <a:ext cx="11885684" cy="2092881"/>
          </a:xfrm>
        </p:spPr>
        <p:txBody>
          <a:bodyPr>
            <a:spAutoFit/>
          </a:bodyPr>
          <a:lstStyle>
            <a:lvl1pPr>
              <a:defRPr sz="3999"/>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22785701"/>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Demo - Magenta BG">
    <p:bg>
      <p:bgPr>
        <a:solidFill>
          <a:schemeClr val="accent2"/>
        </a:solidFill>
        <a:effectLst/>
      </p:bgPr>
    </p:bg>
    <p:spTree>
      <p:nvGrpSpPr>
        <p:cNvPr id="1" name=""/>
        <p:cNvGrpSpPr/>
        <p:nvPr/>
      </p:nvGrpSpPr>
      <p:grpSpPr>
        <a:xfrm>
          <a:off x="0" y="0"/>
          <a:ext cx="0" cy="0"/>
          <a:chOff x="0" y="0"/>
          <a:chExt cx="0" cy="0"/>
        </a:xfrm>
      </p:grpSpPr>
      <p:grpSp>
        <p:nvGrpSpPr>
          <p:cNvPr id="15" name="Group 14"/>
          <p:cNvGrpSpPr/>
          <p:nvPr userDrawn="1"/>
        </p:nvGrpSpPr>
        <p:grpSpPr>
          <a:xfrm>
            <a:off x="-104494" y="4763057"/>
            <a:ext cx="1888879" cy="2411730"/>
            <a:chOff x="200024" y="3519768"/>
            <a:chExt cx="1208151" cy="1542595"/>
          </a:xfrm>
        </p:grpSpPr>
        <p:sp>
          <p:nvSpPr>
            <p:cNvPr id="16" name="Freeform 29"/>
            <p:cNvSpPr>
              <a:spLocks/>
            </p:cNvSpPr>
            <p:nvPr userDrawn="1"/>
          </p:nvSpPr>
          <p:spPr bwMode="auto">
            <a:xfrm flipH="1" flipV="1">
              <a:off x="200024" y="3519768"/>
              <a:ext cx="1208151" cy="1542595"/>
            </a:xfrm>
            <a:custGeom>
              <a:avLst/>
              <a:gdLst>
                <a:gd name="T0" fmla="*/ 43 w 197"/>
                <a:gd name="T1" fmla="*/ 0 h 252"/>
                <a:gd name="T2" fmla="*/ 43 w 197"/>
                <a:gd name="T3" fmla="*/ 4 h 252"/>
                <a:gd name="T4" fmla="*/ 43 w 197"/>
                <a:gd name="T5" fmla="*/ 56 h 252"/>
                <a:gd name="T6" fmla="*/ 43 w 197"/>
                <a:gd name="T7" fmla="*/ 56 h 252"/>
                <a:gd name="T8" fmla="*/ 197 w 197"/>
                <a:gd name="T9" fmla="*/ 210 h 252"/>
                <a:gd name="T10" fmla="*/ 197 w 197"/>
                <a:gd name="T11" fmla="*/ 252 h 252"/>
                <a:gd name="T12" fmla="*/ 0 w 197"/>
                <a:gd name="T13" fmla="*/ 56 h 252"/>
                <a:gd name="T14" fmla="*/ 0 w 197"/>
                <a:gd name="T15" fmla="*/ 4 h 252"/>
                <a:gd name="T16" fmla="*/ 0 w 197"/>
                <a:gd name="T17" fmla="*/ 19 h 252"/>
                <a:gd name="T18" fmla="*/ 43 w 197"/>
                <a:gd name="T19" fmla="*/ 19 h 252"/>
                <a:gd name="T20" fmla="*/ 43 w 197"/>
                <a:gd name="T21"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252">
                  <a:moveTo>
                    <a:pt x="43" y="0"/>
                  </a:moveTo>
                  <a:cubicBezTo>
                    <a:pt x="43" y="4"/>
                    <a:pt x="43" y="4"/>
                    <a:pt x="43" y="4"/>
                  </a:cubicBezTo>
                  <a:cubicBezTo>
                    <a:pt x="43" y="56"/>
                    <a:pt x="43" y="56"/>
                    <a:pt x="43" y="56"/>
                  </a:cubicBezTo>
                  <a:cubicBezTo>
                    <a:pt x="43" y="56"/>
                    <a:pt x="43" y="56"/>
                    <a:pt x="43" y="56"/>
                  </a:cubicBezTo>
                  <a:cubicBezTo>
                    <a:pt x="43" y="141"/>
                    <a:pt x="112" y="210"/>
                    <a:pt x="197" y="210"/>
                  </a:cubicBezTo>
                  <a:cubicBezTo>
                    <a:pt x="197" y="252"/>
                    <a:pt x="197" y="252"/>
                    <a:pt x="197" y="252"/>
                  </a:cubicBezTo>
                  <a:cubicBezTo>
                    <a:pt x="88" y="252"/>
                    <a:pt x="0" y="164"/>
                    <a:pt x="0" y="56"/>
                  </a:cubicBezTo>
                  <a:cubicBezTo>
                    <a:pt x="0" y="4"/>
                    <a:pt x="0" y="4"/>
                    <a:pt x="0" y="4"/>
                  </a:cubicBezTo>
                  <a:cubicBezTo>
                    <a:pt x="0" y="19"/>
                    <a:pt x="0" y="19"/>
                    <a:pt x="0" y="19"/>
                  </a:cubicBezTo>
                  <a:cubicBezTo>
                    <a:pt x="43" y="19"/>
                    <a:pt x="43" y="19"/>
                    <a:pt x="43" y="19"/>
                  </a:cubicBezTo>
                  <a:lnTo>
                    <a:pt x="4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48"/>
            </a:p>
          </p:txBody>
        </p:sp>
        <p:sp>
          <p:nvSpPr>
            <p:cNvPr id="17" name="Freeform 30"/>
            <p:cNvSpPr>
              <a:spLocks/>
            </p:cNvSpPr>
            <p:nvPr userDrawn="1"/>
          </p:nvSpPr>
          <p:spPr bwMode="auto">
            <a:xfrm flipH="1" flipV="1">
              <a:off x="200024" y="3887917"/>
              <a:ext cx="832224" cy="1174446"/>
            </a:xfrm>
            <a:custGeom>
              <a:avLst/>
              <a:gdLst>
                <a:gd name="T0" fmla="*/ 43 w 136"/>
                <a:gd name="T1" fmla="*/ 4 h 192"/>
                <a:gd name="T2" fmla="*/ 43 w 136"/>
                <a:gd name="T3" fmla="*/ 4 h 192"/>
                <a:gd name="T4" fmla="*/ 43 w 136"/>
                <a:gd name="T5" fmla="*/ 56 h 192"/>
                <a:gd name="T6" fmla="*/ 136 w 136"/>
                <a:gd name="T7" fmla="*/ 149 h 192"/>
                <a:gd name="T8" fmla="*/ 136 w 136"/>
                <a:gd name="T9" fmla="*/ 192 h 192"/>
                <a:gd name="T10" fmla="*/ 0 w 136"/>
                <a:gd name="T11" fmla="*/ 56 h 192"/>
                <a:gd name="T12" fmla="*/ 0 w 136"/>
                <a:gd name="T13" fmla="*/ 4 h 192"/>
                <a:gd name="T14" fmla="*/ 0 w 136"/>
                <a:gd name="T15" fmla="*/ 0 h 192"/>
                <a:gd name="T16" fmla="*/ 0 w 136"/>
                <a:gd name="T17" fmla="*/ 19 h 192"/>
                <a:gd name="T18" fmla="*/ 43 w 136"/>
                <a:gd name="T19" fmla="*/ 19 h 192"/>
                <a:gd name="T20" fmla="*/ 43 w 136"/>
                <a:gd name="T21" fmla="*/ 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 h="192">
                  <a:moveTo>
                    <a:pt x="43" y="4"/>
                  </a:moveTo>
                  <a:cubicBezTo>
                    <a:pt x="43" y="4"/>
                    <a:pt x="43" y="4"/>
                    <a:pt x="43" y="4"/>
                  </a:cubicBezTo>
                  <a:cubicBezTo>
                    <a:pt x="43" y="56"/>
                    <a:pt x="43" y="56"/>
                    <a:pt x="43" y="56"/>
                  </a:cubicBezTo>
                  <a:cubicBezTo>
                    <a:pt x="43" y="107"/>
                    <a:pt x="84" y="149"/>
                    <a:pt x="136" y="149"/>
                  </a:cubicBezTo>
                  <a:cubicBezTo>
                    <a:pt x="136" y="192"/>
                    <a:pt x="136" y="192"/>
                    <a:pt x="136" y="192"/>
                  </a:cubicBezTo>
                  <a:cubicBezTo>
                    <a:pt x="61" y="192"/>
                    <a:pt x="0" y="131"/>
                    <a:pt x="0" y="56"/>
                  </a:cubicBezTo>
                  <a:cubicBezTo>
                    <a:pt x="0" y="4"/>
                    <a:pt x="0" y="4"/>
                    <a:pt x="0" y="4"/>
                  </a:cubicBezTo>
                  <a:cubicBezTo>
                    <a:pt x="0" y="0"/>
                    <a:pt x="0" y="0"/>
                    <a:pt x="0" y="0"/>
                  </a:cubicBezTo>
                  <a:cubicBezTo>
                    <a:pt x="0" y="19"/>
                    <a:pt x="0" y="19"/>
                    <a:pt x="0" y="19"/>
                  </a:cubicBezTo>
                  <a:cubicBezTo>
                    <a:pt x="43" y="19"/>
                    <a:pt x="43" y="19"/>
                    <a:pt x="43" y="19"/>
                  </a:cubicBezTo>
                  <a:lnTo>
                    <a:pt x="43" y="4"/>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48"/>
            </a:p>
          </p:txBody>
        </p:sp>
        <p:sp>
          <p:nvSpPr>
            <p:cNvPr id="18" name="Freeform 31"/>
            <p:cNvSpPr>
              <a:spLocks/>
            </p:cNvSpPr>
            <p:nvPr userDrawn="1"/>
          </p:nvSpPr>
          <p:spPr bwMode="auto">
            <a:xfrm flipH="1" flipV="1">
              <a:off x="200024" y="4261251"/>
              <a:ext cx="458890" cy="801112"/>
            </a:xfrm>
            <a:custGeom>
              <a:avLst/>
              <a:gdLst>
                <a:gd name="T0" fmla="*/ 42 w 75"/>
                <a:gd name="T1" fmla="*/ 19 h 131"/>
                <a:gd name="T2" fmla="*/ 42 w 75"/>
                <a:gd name="T3" fmla="*/ 4 h 131"/>
                <a:gd name="T4" fmla="*/ 42 w 75"/>
                <a:gd name="T5" fmla="*/ 4 h 131"/>
                <a:gd name="T6" fmla="*/ 42 w 75"/>
                <a:gd name="T7" fmla="*/ 56 h 131"/>
                <a:gd name="T8" fmla="*/ 52 w 75"/>
                <a:gd name="T9" fmla="*/ 79 h 131"/>
                <a:gd name="T10" fmla="*/ 75 w 75"/>
                <a:gd name="T11" fmla="*/ 88 h 131"/>
                <a:gd name="T12" fmla="*/ 75 w 75"/>
                <a:gd name="T13" fmla="*/ 131 h 131"/>
                <a:gd name="T14" fmla="*/ 22 w 75"/>
                <a:gd name="T15" fmla="*/ 109 h 131"/>
                <a:gd name="T16" fmla="*/ 0 w 75"/>
                <a:gd name="T17" fmla="*/ 56 h 131"/>
                <a:gd name="T18" fmla="*/ 0 w 75"/>
                <a:gd name="T19" fmla="*/ 0 h 131"/>
                <a:gd name="T20" fmla="*/ 0 w 75"/>
                <a:gd name="T21" fmla="*/ 19 h 131"/>
                <a:gd name="T22" fmla="*/ 42 w 75"/>
                <a:gd name="T23" fmla="*/ 19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5" h="131">
                  <a:moveTo>
                    <a:pt x="42" y="19"/>
                  </a:moveTo>
                  <a:cubicBezTo>
                    <a:pt x="42" y="4"/>
                    <a:pt x="42" y="4"/>
                    <a:pt x="42" y="4"/>
                  </a:cubicBezTo>
                  <a:cubicBezTo>
                    <a:pt x="42" y="4"/>
                    <a:pt x="42" y="4"/>
                    <a:pt x="42" y="4"/>
                  </a:cubicBezTo>
                  <a:cubicBezTo>
                    <a:pt x="42" y="56"/>
                    <a:pt x="42" y="56"/>
                    <a:pt x="42" y="56"/>
                  </a:cubicBezTo>
                  <a:cubicBezTo>
                    <a:pt x="42" y="65"/>
                    <a:pt x="46" y="73"/>
                    <a:pt x="52" y="79"/>
                  </a:cubicBezTo>
                  <a:cubicBezTo>
                    <a:pt x="58" y="85"/>
                    <a:pt x="66" y="88"/>
                    <a:pt x="75" y="88"/>
                  </a:cubicBezTo>
                  <a:cubicBezTo>
                    <a:pt x="75" y="131"/>
                    <a:pt x="75" y="131"/>
                    <a:pt x="75" y="131"/>
                  </a:cubicBezTo>
                  <a:cubicBezTo>
                    <a:pt x="55" y="131"/>
                    <a:pt x="36" y="123"/>
                    <a:pt x="22" y="109"/>
                  </a:cubicBezTo>
                  <a:cubicBezTo>
                    <a:pt x="7" y="95"/>
                    <a:pt x="0" y="76"/>
                    <a:pt x="0" y="56"/>
                  </a:cubicBezTo>
                  <a:cubicBezTo>
                    <a:pt x="0" y="0"/>
                    <a:pt x="0" y="0"/>
                    <a:pt x="0" y="0"/>
                  </a:cubicBezTo>
                  <a:cubicBezTo>
                    <a:pt x="0" y="19"/>
                    <a:pt x="0" y="19"/>
                    <a:pt x="0" y="19"/>
                  </a:cubicBezTo>
                  <a:lnTo>
                    <a:pt x="42" y="19"/>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48"/>
            </a:p>
          </p:txBody>
        </p:sp>
      </p:grpSp>
      <p:sp>
        <p:nvSpPr>
          <p:cNvPr id="2" name="Title 1"/>
          <p:cNvSpPr>
            <a:spLocks noGrp="1"/>
          </p:cNvSpPr>
          <p:nvPr>
            <p:ph type="title" hasCustomPrompt="1"/>
          </p:nvPr>
        </p:nvSpPr>
        <p:spPr>
          <a:xfrm>
            <a:off x="544026" y="1041828"/>
            <a:ext cx="11351153" cy="5167127"/>
          </a:xfrm>
        </p:spPr>
        <p:txBody>
          <a:bodyPr/>
          <a:lstStyle>
            <a:lvl1pPr algn="ctr" defTabSz="1243493" rtl="0" eaLnBrk="1" latinLnBrk="0" hangingPunct="1">
              <a:lnSpc>
                <a:spcPts val="10879"/>
              </a:lnSpc>
              <a:spcBef>
                <a:spcPct val="0"/>
              </a:spcBef>
              <a:buNone/>
              <a:defRPr lang="en-GB" sz="11967" kern="1200" cap="all" baseline="0" dirty="0" smtClean="0">
                <a:solidFill>
                  <a:prstClr val="white"/>
                </a:solidFill>
                <a:latin typeface="+mj-lt"/>
                <a:ea typeface="+mn-ea"/>
                <a:cs typeface="Segoe UI Semibold" panose="020B0702040204020203" pitchFamily="34" charset="0"/>
              </a:defRPr>
            </a:lvl1pPr>
          </a:lstStyle>
          <a:p>
            <a:r>
              <a:rPr lang="en-US" dirty="0"/>
              <a:t>Click to add title</a:t>
            </a:r>
            <a:endParaRPr lang="en-GB" dirty="0"/>
          </a:p>
        </p:txBody>
      </p:sp>
      <p:sp>
        <p:nvSpPr>
          <p:cNvPr id="3" name="TextBox 2"/>
          <p:cNvSpPr txBox="1"/>
          <p:nvPr userDrawn="1"/>
        </p:nvSpPr>
        <p:spPr>
          <a:xfrm rot="19081894">
            <a:off x="-838007" y="353948"/>
            <a:ext cx="2901925" cy="469039"/>
          </a:xfrm>
          <a:prstGeom prst="rect">
            <a:avLst/>
          </a:prstGeom>
          <a:solidFill>
            <a:schemeClr val="accent3"/>
          </a:solidFill>
        </p:spPr>
        <p:txBody>
          <a:bodyPr wrap="square" rtlCol="0">
            <a:spAutoFit/>
          </a:bodyPr>
          <a:lstStyle/>
          <a:p>
            <a:pPr algn="ctr"/>
            <a:r>
              <a:rPr lang="en-GB" sz="2448" dirty="0">
                <a:solidFill>
                  <a:schemeClr val="bg1"/>
                </a:solidFill>
              </a:rPr>
              <a:t>DEMO</a:t>
            </a:r>
          </a:p>
        </p:txBody>
      </p:sp>
      <p:pic>
        <p:nvPicPr>
          <p:cNvPr id="9" name="Picture 32"/>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10540638" y="6365893"/>
            <a:ext cx="1831629" cy="5885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8913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3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200"/>
                                            <p:tgtEl>
                                              <p:spTgt spid="15"/>
                                            </p:tgtEl>
                                          </p:cBhvr>
                                        </p:animEffect>
                                      </p:childTnLst>
                                    </p:cTn>
                                  </p:par>
                                  <p:par>
                                    <p:cTn id="11" presetID="35" presetClass="path" presetSubtype="0" accel="40000" fill="hold" nodeType="withEffect" p14:presetBounceEnd="48000">
                                      <p:stCondLst>
                                        <p:cond delay="0"/>
                                      </p:stCondLst>
                                      <p:childTnLst>
                                        <p:animMotion origin="layout" path="M -0.08108 3.82716E-6 L -8.33333E-7 3.82716E-6 " pathEditMode="relative" rAng="0" ptsTypes="AA" p14:bounceEnd="48000">
                                          <p:cBhvr>
                                            <p:cTn id="12" dur="400" fill="hold"/>
                                            <p:tgtEl>
                                              <p:spTgt spid="15"/>
                                            </p:tgtEl>
                                            <p:attrNameLst>
                                              <p:attrName>ppt_x</p:attrName>
                                              <p:attrName>ppt_y</p:attrName>
                                            </p:attrNameLst>
                                          </p:cBhvr>
                                          <p:rCtr x="4045" y="0"/>
                                        </p:animMotion>
                                      </p:childTnLst>
                                    </p:cTn>
                                  </p:par>
                                </p:childTnLst>
                              </p:cTn>
                            </p:par>
                            <p:par>
                              <p:cTn id="13" fill="hold">
                                <p:stCondLst>
                                  <p:cond delay="400"/>
                                </p:stCondLst>
                                <p:childTnLst>
                                  <p:par>
                                    <p:cTn id="14" presetID="2" presetClass="entr" presetSubtype="9" fill="hold" grpId="0" nodeType="afterEffect">
                                      <p:stCondLst>
                                        <p:cond delay="0"/>
                                      </p:stCondLst>
                                      <p:childTnLst>
                                        <p:set>
                                          <p:cBhvr>
                                            <p:cTn id="15" dur="1" fill="hold">
                                              <p:stCondLst>
                                                <p:cond delay="0"/>
                                              </p:stCondLst>
                                            </p:cTn>
                                            <p:tgtEl>
                                              <p:spTgt spid="3"/>
                                            </p:tgtEl>
                                            <p:attrNameLst>
                                              <p:attrName>style.visibility</p:attrName>
                                            </p:attrNameLst>
                                          </p:cBhvr>
                                          <p:to>
                                            <p:strVal val="visible"/>
                                          </p:to>
                                        </p:set>
                                        <p:anim calcmode="lin" valueType="num">
                                          <p:cBhvr additive="base">
                                            <p:cTn id="16" dur="500" fill="hold"/>
                                            <p:tgtEl>
                                              <p:spTgt spid="3"/>
                                            </p:tgtEl>
                                            <p:attrNameLst>
                                              <p:attrName>ppt_x</p:attrName>
                                            </p:attrNameLst>
                                          </p:cBhvr>
                                          <p:tavLst>
                                            <p:tav tm="0">
                                              <p:val>
                                                <p:strVal val="0-#ppt_w/2"/>
                                              </p:val>
                                            </p:tav>
                                            <p:tav tm="100000">
                                              <p:val>
                                                <p:strVal val="#ppt_x"/>
                                              </p:val>
                                            </p:tav>
                                          </p:tavLst>
                                        </p:anim>
                                        <p:anim calcmode="lin" valueType="num">
                                          <p:cBhvr additive="base">
                                            <p:cTn id="17" dur="500" fill="hold"/>
                                            <p:tgtEl>
                                              <p:spTgt spid="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3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200"/>
                                            <p:tgtEl>
                                              <p:spTgt spid="15"/>
                                            </p:tgtEl>
                                          </p:cBhvr>
                                        </p:animEffect>
                                      </p:childTnLst>
                                    </p:cTn>
                                  </p:par>
                                  <p:par>
                                    <p:cTn id="11" presetID="35" presetClass="path" presetSubtype="0" accel="40000" fill="hold" nodeType="withEffect">
                                      <p:stCondLst>
                                        <p:cond delay="0"/>
                                      </p:stCondLst>
                                      <p:childTnLst>
                                        <p:animMotion origin="layout" path="M -0.08108 3.82716E-6 L -8.33333E-7 3.82716E-6 " pathEditMode="relative" rAng="0" ptsTypes="AA">
                                          <p:cBhvr>
                                            <p:cTn id="12" dur="400" fill="hold"/>
                                            <p:tgtEl>
                                              <p:spTgt spid="15"/>
                                            </p:tgtEl>
                                            <p:attrNameLst>
                                              <p:attrName>ppt_x</p:attrName>
                                              <p:attrName>ppt_y</p:attrName>
                                            </p:attrNameLst>
                                          </p:cBhvr>
                                          <p:rCtr x="4045" y="0"/>
                                        </p:animMotion>
                                      </p:childTnLst>
                                    </p:cTn>
                                  </p:par>
                                </p:childTnLst>
                              </p:cTn>
                            </p:par>
                            <p:par>
                              <p:cTn id="13" fill="hold">
                                <p:stCondLst>
                                  <p:cond delay="400"/>
                                </p:stCondLst>
                                <p:childTnLst>
                                  <p:par>
                                    <p:cTn id="14" presetID="2" presetClass="entr" presetSubtype="9" fill="hold" grpId="0" nodeType="afterEffect">
                                      <p:stCondLst>
                                        <p:cond delay="0"/>
                                      </p:stCondLst>
                                      <p:childTnLst>
                                        <p:set>
                                          <p:cBhvr>
                                            <p:cTn id="15" dur="1" fill="hold">
                                              <p:stCondLst>
                                                <p:cond delay="0"/>
                                              </p:stCondLst>
                                            </p:cTn>
                                            <p:tgtEl>
                                              <p:spTgt spid="3"/>
                                            </p:tgtEl>
                                            <p:attrNameLst>
                                              <p:attrName>style.visibility</p:attrName>
                                            </p:attrNameLst>
                                          </p:cBhvr>
                                          <p:to>
                                            <p:strVal val="visible"/>
                                          </p:to>
                                        </p:set>
                                        <p:anim calcmode="lin" valueType="num">
                                          <p:cBhvr additive="base">
                                            <p:cTn id="16" dur="500" fill="hold"/>
                                            <p:tgtEl>
                                              <p:spTgt spid="3"/>
                                            </p:tgtEl>
                                            <p:attrNameLst>
                                              <p:attrName>ppt_x</p:attrName>
                                            </p:attrNameLst>
                                          </p:cBhvr>
                                          <p:tavLst>
                                            <p:tav tm="0">
                                              <p:val>
                                                <p:strVal val="0-#ppt_w/2"/>
                                              </p:val>
                                            </p:tav>
                                            <p:tav tm="100000">
                                              <p:val>
                                                <p:strVal val="#ppt_x"/>
                                              </p:val>
                                            </p:tav>
                                          </p:tavLst>
                                        </p:anim>
                                        <p:anim calcmode="lin" valueType="num">
                                          <p:cBhvr additive="base">
                                            <p:cTn id="17" dur="500" fill="hold"/>
                                            <p:tgtEl>
                                              <p:spTgt spid="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Demo - Blue BG">
    <p:bg>
      <p:bgPr>
        <a:solidFill>
          <a:schemeClr val="accent3"/>
        </a:solidFill>
        <a:effectLst/>
      </p:bgPr>
    </p:bg>
    <p:spTree>
      <p:nvGrpSpPr>
        <p:cNvPr id="1" name=""/>
        <p:cNvGrpSpPr/>
        <p:nvPr/>
      </p:nvGrpSpPr>
      <p:grpSpPr>
        <a:xfrm>
          <a:off x="0" y="0"/>
          <a:ext cx="0" cy="0"/>
          <a:chOff x="0" y="0"/>
          <a:chExt cx="0" cy="0"/>
        </a:xfrm>
      </p:grpSpPr>
      <p:grpSp>
        <p:nvGrpSpPr>
          <p:cNvPr id="15" name="Group 14"/>
          <p:cNvGrpSpPr/>
          <p:nvPr userDrawn="1"/>
        </p:nvGrpSpPr>
        <p:grpSpPr>
          <a:xfrm>
            <a:off x="-104494" y="4763057"/>
            <a:ext cx="1888879" cy="2411730"/>
            <a:chOff x="200024" y="3519768"/>
            <a:chExt cx="1208151" cy="1542595"/>
          </a:xfrm>
        </p:grpSpPr>
        <p:sp>
          <p:nvSpPr>
            <p:cNvPr id="16" name="Freeform 29"/>
            <p:cNvSpPr>
              <a:spLocks/>
            </p:cNvSpPr>
            <p:nvPr userDrawn="1"/>
          </p:nvSpPr>
          <p:spPr bwMode="auto">
            <a:xfrm flipH="1" flipV="1">
              <a:off x="200024" y="3519768"/>
              <a:ext cx="1208151" cy="1542595"/>
            </a:xfrm>
            <a:custGeom>
              <a:avLst/>
              <a:gdLst>
                <a:gd name="T0" fmla="*/ 43 w 197"/>
                <a:gd name="T1" fmla="*/ 0 h 252"/>
                <a:gd name="T2" fmla="*/ 43 w 197"/>
                <a:gd name="T3" fmla="*/ 4 h 252"/>
                <a:gd name="T4" fmla="*/ 43 w 197"/>
                <a:gd name="T5" fmla="*/ 56 h 252"/>
                <a:gd name="T6" fmla="*/ 43 w 197"/>
                <a:gd name="T7" fmla="*/ 56 h 252"/>
                <a:gd name="T8" fmla="*/ 197 w 197"/>
                <a:gd name="T9" fmla="*/ 210 h 252"/>
                <a:gd name="T10" fmla="*/ 197 w 197"/>
                <a:gd name="T11" fmla="*/ 252 h 252"/>
                <a:gd name="T12" fmla="*/ 0 w 197"/>
                <a:gd name="T13" fmla="*/ 56 h 252"/>
                <a:gd name="T14" fmla="*/ 0 w 197"/>
                <a:gd name="T15" fmla="*/ 4 h 252"/>
                <a:gd name="T16" fmla="*/ 0 w 197"/>
                <a:gd name="T17" fmla="*/ 19 h 252"/>
                <a:gd name="T18" fmla="*/ 43 w 197"/>
                <a:gd name="T19" fmla="*/ 19 h 252"/>
                <a:gd name="T20" fmla="*/ 43 w 197"/>
                <a:gd name="T21"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252">
                  <a:moveTo>
                    <a:pt x="43" y="0"/>
                  </a:moveTo>
                  <a:cubicBezTo>
                    <a:pt x="43" y="4"/>
                    <a:pt x="43" y="4"/>
                    <a:pt x="43" y="4"/>
                  </a:cubicBezTo>
                  <a:cubicBezTo>
                    <a:pt x="43" y="56"/>
                    <a:pt x="43" y="56"/>
                    <a:pt x="43" y="56"/>
                  </a:cubicBezTo>
                  <a:cubicBezTo>
                    <a:pt x="43" y="56"/>
                    <a:pt x="43" y="56"/>
                    <a:pt x="43" y="56"/>
                  </a:cubicBezTo>
                  <a:cubicBezTo>
                    <a:pt x="43" y="141"/>
                    <a:pt x="112" y="210"/>
                    <a:pt x="197" y="210"/>
                  </a:cubicBezTo>
                  <a:cubicBezTo>
                    <a:pt x="197" y="252"/>
                    <a:pt x="197" y="252"/>
                    <a:pt x="197" y="252"/>
                  </a:cubicBezTo>
                  <a:cubicBezTo>
                    <a:pt x="88" y="252"/>
                    <a:pt x="0" y="164"/>
                    <a:pt x="0" y="56"/>
                  </a:cubicBezTo>
                  <a:cubicBezTo>
                    <a:pt x="0" y="4"/>
                    <a:pt x="0" y="4"/>
                    <a:pt x="0" y="4"/>
                  </a:cubicBezTo>
                  <a:cubicBezTo>
                    <a:pt x="0" y="19"/>
                    <a:pt x="0" y="19"/>
                    <a:pt x="0" y="19"/>
                  </a:cubicBezTo>
                  <a:cubicBezTo>
                    <a:pt x="43" y="19"/>
                    <a:pt x="43" y="19"/>
                    <a:pt x="43" y="19"/>
                  </a:cubicBezTo>
                  <a:lnTo>
                    <a:pt x="4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48"/>
            </a:p>
          </p:txBody>
        </p:sp>
        <p:sp>
          <p:nvSpPr>
            <p:cNvPr id="17" name="Freeform 30"/>
            <p:cNvSpPr>
              <a:spLocks/>
            </p:cNvSpPr>
            <p:nvPr userDrawn="1"/>
          </p:nvSpPr>
          <p:spPr bwMode="auto">
            <a:xfrm flipH="1" flipV="1">
              <a:off x="200024" y="3887917"/>
              <a:ext cx="832224" cy="1174446"/>
            </a:xfrm>
            <a:custGeom>
              <a:avLst/>
              <a:gdLst>
                <a:gd name="T0" fmla="*/ 43 w 136"/>
                <a:gd name="T1" fmla="*/ 4 h 192"/>
                <a:gd name="T2" fmla="*/ 43 w 136"/>
                <a:gd name="T3" fmla="*/ 4 h 192"/>
                <a:gd name="T4" fmla="*/ 43 w 136"/>
                <a:gd name="T5" fmla="*/ 56 h 192"/>
                <a:gd name="T6" fmla="*/ 136 w 136"/>
                <a:gd name="T7" fmla="*/ 149 h 192"/>
                <a:gd name="T8" fmla="*/ 136 w 136"/>
                <a:gd name="T9" fmla="*/ 192 h 192"/>
                <a:gd name="T10" fmla="*/ 0 w 136"/>
                <a:gd name="T11" fmla="*/ 56 h 192"/>
                <a:gd name="T12" fmla="*/ 0 w 136"/>
                <a:gd name="T13" fmla="*/ 4 h 192"/>
                <a:gd name="T14" fmla="*/ 0 w 136"/>
                <a:gd name="T15" fmla="*/ 0 h 192"/>
                <a:gd name="T16" fmla="*/ 0 w 136"/>
                <a:gd name="T17" fmla="*/ 19 h 192"/>
                <a:gd name="T18" fmla="*/ 43 w 136"/>
                <a:gd name="T19" fmla="*/ 19 h 192"/>
                <a:gd name="T20" fmla="*/ 43 w 136"/>
                <a:gd name="T21" fmla="*/ 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 h="192">
                  <a:moveTo>
                    <a:pt x="43" y="4"/>
                  </a:moveTo>
                  <a:cubicBezTo>
                    <a:pt x="43" y="4"/>
                    <a:pt x="43" y="4"/>
                    <a:pt x="43" y="4"/>
                  </a:cubicBezTo>
                  <a:cubicBezTo>
                    <a:pt x="43" y="56"/>
                    <a:pt x="43" y="56"/>
                    <a:pt x="43" y="56"/>
                  </a:cubicBezTo>
                  <a:cubicBezTo>
                    <a:pt x="43" y="107"/>
                    <a:pt x="84" y="149"/>
                    <a:pt x="136" y="149"/>
                  </a:cubicBezTo>
                  <a:cubicBezTo>
                    <a:pt x="136" y="192"/>
                    <a:pt x="136" y="192"/>
                    <a:pt x="136" y="192"/>
                  </a:cubicBezTo>
                  <a:cubicBezTo>
                    <a:pt x="61" y="192"/>
                    <a:pt x="0" y="131"/>
                    <a:pt x="0" y="56"/>
                  </a:cubicBezTo>
                  <a:cubicBezTo>
                    <a:pt x="0" y="4"/>
                    <a:pt x="0" y="4"/>
                    <a:pt x="0" y="4"/>
                  </a:cubicBezTo>
                  <a:cubicBezTo>
                    <a:pt x="0" y="0"/>
                    <a:pt x="0" y="0"/>
                    <a:pt x="0" y="0"/>
                  </a:cubicBezTo>
                  <a:cubicBezTo>
                    <a:pt x="0" y="19"/>
                    <a:pt x="0" y="19"/>
                    <a:pt x="0" y="19"/>
                  </a:cubicBezTo>
                  <a:cubicBezTo>
                    <a:pt x="43" y="19"/>
                    <a:pt x="43" y="19"/>
                    <a:pt x="43" y="19"/>
                  </a:cubicBezTo>
                  <a:lnTo>
                    <a:pt x="43" y="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48"/>
            </a:p>
          </p:txBody>
        </p:sp>
        <p:sp>
          <p:nvSpPr>
            <p:cNvPr id="18" name="Freeform 31"/>
            <p:cNvSpPr>
              <a:spLocks/>
            </p:cNvSpPr>
            <p:nvPr userDrawn="1"/>
          </p:nvSpPr>
          <p:spPr bwMode="auto">
            <a:xfrm flipH="1" flipV="1">
              <a:off x="200024" y="4261251"/>
              <a:ext cx="458890" cy="801112"/>
            </a:xfrm>
            <a:custGeom>
              <a:avLst/>
              <a:gdLst>
                <a:gd name="T0" fmla="*/ 42 w 75"/>
                <a:gd name="T1" fmla="*/ 19 h 131"/>
                <a:gd name="T2" fmla="*/ 42 w 75"/>
                <a:gd name="T3" fmla="*/ 4 h 131"/>
                <a:gd name="T4" fmla="*/ 42 w 75"/>
                <a:gd name="T5" fmla="*/ 4 h 131"/>
                <a:gd name="T6" fmla="*/ 42 w 75"/>
                <a:gd name="T7" fmla="*/ 56 h 131"/>
                <a:gd name="T8" fmla="*/ 52 w 75"/>
                <a:gd name="T9" fmla="*/ 79 h 131"/>
                <a:gd name="T10" fmla="*/ 75 w 75"/>
                <a:gd name="T11" fmla="*/ 88 h 131"/>
                <a:gd name="T12" fmla="*/ 75 w 75"/>
                <a:gd name="T13" fmla="*/ 131 h 131"/>
                <a:gd name="T14" fmla="*/ 22 w 75"/>
                <a:gd name="T15" fmla="*/ 109 h 131"/>
                <a:gd name="T16" fmla="*/ 0 w 75"/>
                <a:gd name="T17" fmla="*/ 56 h 131"/>
                <a:gd name="T18" fmla="*/ 0 w 75"/>
                <a:gd name="T19" fmla="*/ 0 h 131"/>
                <a:gd name="T20" fmla="*/ 0 w 75"/>
                <a:gd name="T21" fmla="*/ 19 h 131"/>
                <a:gd name="T22" fmla="*/ 42 w 75"/>
                <a:gd name="T23" fmla="*/ 19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5" h="131">
                  <a:moveTo>
                    <a:pt x="42" y="19"/>
                  </a:moveTo>
                  <a:cubicBezTo>
                    <a:pt x="42" y="4"/>
                    <a:pt x="42" y="4"/>
                    <a:pt x="42" y="4"/>
                  </a:cubicBezTo>
                  <a:cubicBezTo>
                    <a:pt x="42" y="4"/>
                    <a:pt x="42" y="4"/>
                    <a:pt x="42" y="4"/>
                  </a:cubicBezTo>
                  <a:cubicBezTo>
                    <a:pt x="42" y="56"/>
                    <a:pt x="42" y="56"/>
                    <a:pt x="42" y="56"/>
                  </a:cubicBezTo>
                  <a:cubicBezTo>
                    <a:pt x="42" y="65"/>
                    <a:pt x="46" y="73"/>
                    <a:pt x="52" y="79"/>
                  </a:cubicBezTo>
                  <a:cubicBezTo>
                    <a:pt x="58" y="85"/>
                    <a:pt x="66" y="88"/>
                    <a:pt x="75" y="88"/>
                  </a:cubicBezTo>
                  <a:cubicBezTo>
                    <a:pt x="75" y="131"/>
                    <a:pt x="75" y="131"/>
                    <a:pt x="75" y="131"/>
                  </a:cubicBezTo>
                  <a:cubicBezTo>
                    <a:pt x="55" y="131"/>
                    <a:pt x="36" y="123"/>
                    <a:pt x="22" y="109"/>
                  </a:cubicBezTo>
                  <a:cubicBezTo>
                    <a:pt x="7" y="95"/>
                    <a:pt x="0" y="76"/>
                    <a:pt x="0" y="56"/>
                  </a:cubicBezTo>
                  <a:cubicBezTo>
                    <a:pt x="0" y="0"/>
                    <a:pt x="0" y="0"/>
                    <a:pt x="0" y="0"/>
                  </a:cubicBezTo>
                  <a:cubicBezTo>
                    <a:pt x="0" y="19"/>
                    <a:pt x="0" y="19"/>
                    <a:pt x="0" y="19"/>
                  </a:cubicBezTo>
                  <a:lnTo>
                    <a:pt x="42"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48"/>
            </a:p>
          </p:txBody>
        </p:sp>
      </p:grpSp>
      <p:sp>
        <p:nvSpPr>
          <p:cNvPr id="2" name="Title 1"/>
          <p:cNvSpPr>
            <a:spLocks noGrp="1"/>
          </p:cNvSpPr>
          <p:nvPr>
            <p:ph type="title" hasCustomPrompt="1"/>
          </p:nvPr>
        </p:nvSpPr>
        <p:spPr>
          <a:xfrm>
            <a:off x="544026" y="1041828"/>
            <a:ext cx="11351153" cy="5167127"/>
          </a:xfrm>
        </p:spPr>
        <p:txBody>
          <a:bodyPr/>
          <a:lstStyle>
            <a:lvl1pPr algn="ctr" defTabSz="1243493" rtl="0" eaLnBrk="1" latinLnBrk="0" hangingPunct="1">
              <a:lnSpc>
                <a:spcPts val="10879"/>
              </a:lnSpc>
              <a:spcBef>
                <a:spcPct val="0"/>
              </a:spcBef>
              <a:buNone/>
              <a:defRPr lang="en-GB" sz="11967" kern="1200" cap="all" baseline="0" dirty="0" smtClean="0">
                <a:solidFill>
                  <a:prstClr val="white"/>
                </a:solidFill>
                <a:latin typeface="+mj-lt"/>
                <a:ea typeface="+mn-ea"/>
                <a:cs typeface="Segoe UI Semibold" panose="020B0702040204020203" pitchFamily="34" charset="0"/>
              </a:defRPr>
            </a:lvl1pPr>
          </a:lstStyle>
          <a:p>
            <a:r>
              <a:rPr lang="en-US" dirty="0"/>
              <a:t>Click to add title</a:t>
            </a:r>
            <a:endParaRPr lang="en-GB" dirty="0"/>
          </a:p>
        </p:txBody>
      </p:sp>
      <p:sp>
        <p:nvSpPr>
          <p:cNvPr id="8" name="TextBox 7"/>
          <p:cNvSpPr txBox="1"/>
          <p:nvPr userDrawn="1"/>
        </p:nvSpPr>
        <p:spPr>
          <a:xfrm rot="19081894">
            <a:off x="-838007" y="353948"/>
            <a:ext cx="2901925" cy="469039"/>
          </a:xfrm>
          <a:prstGeom prst="rect">
            <a:avLst/>
          </a:prstGeom>
          <a:solidFill>
            <a:schemeClr val="accent1"/>
          </a:solidFill>
        </p:spPr>
        <p:txBody>
          <a:bodyPr wrap="square" rtlCol="0">
            <a:spAutoFit/>
          </a:bodyPr>
          <a:lstStyle/>
          <a:p>
            <a:pPr algn="ctr"/>
            <a:r>
              <a:rPr lang="en-GB" sz="2448" dirty="0">
                <a:solidFill>
                  <a:schemeClr val="bg1"/>
                </a:solidFill>
              </a:rPr>
              <a:t>DEMO</a:t>
            </a:r>
          </a:p>
        </p:txBody>
      </p:sp>
      <p:pic>
        <p:nvPicPr>
          <p:cNvPr id="9" name="Picture 32"/>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10540638" y="6365893"/>
            <a:ext cx="1831629" cy="588514"/>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oup 9"/>
          <p:cNvGrpSpPr/>
          <p:nvPr userDrawn="1"/>
        </p:nvGrpSpPr>
        <p:grpSpPr>
          <a:xfrm>
            <a:off x="8866254" y="6471813"/>
            <a:ext cx="1682219" cy="359745"/>
            <a:chOff x="6430358" y="4771570"/>
            <a:chExt cx="1237020" cy="264542"/>
          </a:xfrm>
        </p:grpSpPr>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430358" y="4822317"/>
              <a:ext cx="213795" cy="213795"/>
            </a:xfrm>
            <a:prstGeom prst="rect">
              <a:avLst/>
            </a:prstGeom>
          </p:spPr>
        </p:pic>
        <p:sp>
          <p:nvSpPr>
            <p:cNvPr id="12" name="TextBox 11"/>
            <p:cNvSpPr txBox="1"/>
            <p:nvPr userDrawn="1"/>
          </p:nvSpPr>
          <p:spPr>
            <a:xfrm>
              <a:off x="6548726" y="4771570"/>
              <a:ext cx="1118652" cy="252590"/>
            </a:xfrm>
            <a:prstGeom prst="rect">
              <a:avLst/>
            </a:prstGeom>
            <a:noFill/>
          </p:spPr>
          <p:txBody>
            <a:bodyPr wrap="none" rtlCol="0">
              <a:spAutoFit/>
            </a:bodyPr>
            <a:lstStyle/>
            <a:p>
              <a:r>
                <a:rPr lang="en-GB" sz="1632" dirty="0">
                  <a:solidFill>
                    <a:schemeClr val="bg1">
                      <a:lumMod val="85000"/>
                    </a:schemeClr>
                  </a:solidFill>
                </a:rPr>
                <a:t>@MartinKearn</a:t>
              </a:r>
            </a:p>
          </p:txBody>
        </p:sp>
      </p:grpSp>
    </p:spTree>
    <p:extLst>
      <p:ext uri="{BB962C8B-B14F-4D97-AF65-F5344CB8AC3E}">
        <p14:creationId xmlns:p14="http://schemas.microsoft.com/office/powerpoint/2010/main" val="3700155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3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200"/>
                                            <p:tgtEl>
                                              <p:spTgt spid="15"/>
                                            </p:tgtEl>
                                          </p:cBhvr>
                                        </p:animEffect>
                                      </p:childTnLst>
                                    </p:cTn>
                                  </p:par>
                                  <p:par>
                                    <p:cTn id="11" presetID="35" presetClass="path" presetSubtype="0" accel="40000" fill="hold" nodeType="withEffect" p14:presetBounceEnd="48000">
                                      <p:stCondLst>
                                        <p:cond delay="0"/>
                                      </p:stCondLst>
                                      <p:childTnLst>
                                        <p:animMotion origin="layout" path="M -0.08108 3.82716E-6 L -8.33333E-7 3.82716E-6 " pathEditMode="relative" rAng="0" ptsTypes="AA" p14:bounceEnd="48000">
                                          <p:cBhvr>
                                            <p:cTn id="12" dur="400" fill="hold"/>
                                            <p:tgtEl>
                                              <p:spTgt spid="15"/>
                                            </p:tgtEl>
                                            <p:attrNameLst>
                                              <p:attrName>ppt_x</p:attrName>
                                              <p:attrName>ppt_y</p:attrName>
                                            </p:attrNameLst>
                                          </p:cBhvr>
                                          <p:rCtr x="4045" y="0"/>
                                        </p:animMotion>
                                      </p:childTnLst>
                                    </p:cTn>
                                  </p:par>
                                </p:childTnLst>
                              </p:cTn>
                            </p:par>
                            <p:par>
                              <p:cTn id="13" fill="hold">
                                <p:stCondLst>
                                  <p:cond delay="400"/>
                                </p:stCondLst>
                                <p:childTnLst>
                                  <p:par>
                                    <p:cTn id="14" presetID="2" presetClass="entr" presetSubtype="9" fill="hold" grpId="0" nodeType="afterEffect">
                                      <p:stCondLst>
                                        <p:cond delay="0"/>
                                      </p:stCondLst>
                                      <p:childTnLst>
                                        <p:set>
                                          <p:cBhvr>
                                            <p:cTn id="15" dur="1" fill="hold">
                                              <p:stCondLst>
                                                <p:cond delay="0"/>
                                              </p:stCondLst>
                                            </p:cTn>
                                            <p:tgtEl>
                                              <p:spTgt spid="8"/>
                                            </p:tgtEl>
                                            <p:attrNameLst>
                                              <p:attrName>style.visibility</p:attrName>
                                            </p:attrNameLst>
                                          </p:cBhvr>
                                          <p:to>
                                            <p:strVal val="visible"/>
                                          </p:to>
                                        </p:set>
                                        <p:anim calcmode="lin" valueType="num">
                                          <p:cBhvr additive="base">
                                            <p:cTn id="16" dur="500" fill="hold"/>
                                            <p:tgtEl>
                                              <p:spTgt spid="8"/>
                                            </p:tgtEl>
                                            <p:attrNameLst>
                                              <p:attrName>ppt_x</p:attrName>
                                            </p:attrNameLst>
                                          </p:cBhvr>
                                          <p:tavLst>
                                            <p:tav tm="0">
                                              <p:val>
                                                <p:strVal val="0-#ppt_w/2"/>
                                              </p:val>
                                            </p:tav>
                                            <p:tav tm="100000">
                                              <p:val>
                                                <p:strVal val="#ppt_x"/>
                                              </p:val>
                                            </p:tav>
                                          </p:tavLst>
                                        </p:anim>
                                        <p:anim calcmode="lin" valueType="num">
                                          <p:cBhvr additive="base">
                                            <p:cTn id="17"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3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200"/>
                                            <p:tgtEl>
                                              <p:spTgt spid="15"/>
                                            </p:tgtEl>
                                          </p:cBhvr>
                                        </p:animEffect>
                                      </p:childTnLst>
                                    </p:cTn>
                                  </p:par>
                                  <p:par>
                                    <p:cTn id="11" presetID="35" presetClass="path" presetSubtype="0" accel="40000" fill="hold" nodeType="withEffect">
                                      <p:stCondLst>
                                        <p:cond delay="0"/>
                                      </p:stCondLst>
                                      <p:childTnLst>
                                        <p:animMotion origin="layout" path="M -0.08108 3.82716E-6 L -8.33333E-7 3.82716E-6 " pathEditMode="relative" rAng="0" ptsTypes="AA">
                                          <p:cBhvr>
                                            <p:cTn id="12" dur="400" fill="hold"/>
                                            <p:tgtEl>
                                              <p:spTgt spid="15"/>
                                            </p:tgtEl>
                                            <p:attrNameLst>
                                              <p:attrName>ppt_x</p:attrName>
                                              <p:attrName>ppt_y</p:attrName>
                                            </p:attrNameLst>
                                          </p:cBhvr>
                                          <p:rCtr x="4045" y="0"/>
                                        </p:animMotion>
                                      </p:childTnLst>
                                    </p:cTn>
                                  </p:par>
                                </p:childTnLst>
                              </p:cTn>
                            </p:par>
                            <p:par>
                              <p:cTn id="13" fill="hold">
                                <p:stCondLst>
                                  <p:cond delay="400"/>
                                </p:stCondLst>
                                <p:childTnLst>
                                  <p:par>
                                    <p:cTn id="14" presetID="2" presetClass="entr" presetSubtype="9" fill="hold" grpId="0" nodeType="afterEffect">
                                      <p:stCondLst>
                                        <p:cond delay="0"/>
                                      </p:stCondLst>
                                      <p:childTnLst>
                                        <p:set>
                                          <p:cBhvr>
                                            <p:cTn id="15" dur="1" fill="hold">
                                              <p:stCondLst>
                                                <p:cond delay="0"/>
                                              </p:stCondLst>
                                            </p:cTn>
                                            <p:tgtEl>
                                              <p:spTgt spid="8"/>
                                            </p:tgtEl>
                                            <p:attrNameLst>
                                              <p:attrName>style.visibility</p:attrName>
                                            </p:attrNameLst>
                                          </p:cBhvr>
                                          <p:to>
                                            <p:strVal val="visible"/>
                                          </p:to>
                                        </p:set>
                                        <p:anim calcmode="lin" valueType="num">
                                          <p:cBhvr additive="base">
                                            <p:cTn id="16" dur="500" fill="hold"/>
                                            <p:tgtEl>
                                              <p:spTgt spid="8"/>
                                            </p:tgtEl>
                                            <p:attrNameLst>
                                              <p:attrName>ppt_x</p:attrName>
                                            </p:attrNameLst>
                                          </p:cBhvr>
                                          <p:tavLst>
                                            <p:tav tm="0">
                                              <p:val>
                                                <p:strVal val="0-#ppt_w/2"/>
                                              </p:val>
                                            </p:tav>
                                            <p:tav tm="100000">
                                              <p:val>
                                                <p:strVal val="#ppt_x"/>
                                              </p:val>
                                            </p:tav>
                                          </p:tavLst>
                                        </p:anim>
                                        <p:anim calcmode="lin" valueType="num">
                                          <p:cBhvr additive="base">
                                            <p:cTn id="17"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Demo - Dark Magenta BG">
    <p:bg>
      <p:bgPr>
        <a:solidFill>
          <a:schemeClr val="accent4"/>
        </a:solidFill>
        <a:effectLst/>
      </p:bgPr>
    </p:bg>
    <p:spTree>
      <p:nvGrpSpPr>
        <p:cNvPr id="1" name=""/>
        <p:cNvGrpSpPr/>
        <p:nvPr/>
      </p:nvGrpSpPr>
      <p:grpSpPr>
        <a:xfrm>
          <a:off x="0" y="0"/>
          <a:ext cx="0" cy="0"/>
          <a:chOff x="0" y="0"/>
          <a:chExt cx="0" cy="0"/>
        </a:xfrm>
      </p:grpSpPr>
      <p:grpSp>
        <p:nvGrpSpPr>
          <p:cNvPr id="15" name="Group 14"/>
          <p:cNvGrpSpPr/>
          <p:nvPr userDrawn="1"/>
        </p:nvGrpSpPr>
        <p:grpSpPr>
          <a:xfrm>
            <a:off x="-104494" y="4763057"/>
            <a:ext cx="1888879" cy="2411730"/>
            <a:chOff x="200024" y="3519768"/>
            <a:chExt cx="1208151" cy="1542595"/>
          </a:xfrm>
        </p:grpSpPr>
        <p:sp>
          <p:nvSpPr>
            <p:cNvPr id="16" name="Freeform 29"/>
            <p:cNvSpPr>
              <a:spLocks/>
            </p:cNvSpPr>
            <p:nvPr userDrawn="1"/>
          </p:nvSpPr>
          <p:spPr bwMode="auto">
            <a:xfrm flipH="1" flipV="1">
              <a:off x="200024" y="3519768"/>
              <a:ext cx="1208151" cy="1542595"/>
            </a:xfrm>
            <a:custGeom>
              <a:avLst/>
              <a:gdLst>
                <a:gd name="T0" fmla="*/ 43 w 197"/>
                <a:gd name="T1" fmla="*/ 0 h 252"/>
                <a:gd name="T2" fmla="*/ 43 w 197"/>
                <a:gd name="T3" fmla="*/ 4 h 252"/>
                <a:gd name="T4" fmla="*/ 43 w 197"/>
                <a:gd name="T5" fmla="*/ 56 h 252"/>
                <a:gd name="T6" fmla="*/ 43 w 197"/>
                <a:gd name="T7" fmla="*/ 56 h 252"/>
                <a:gd name="T8" fmla="*/ 197 w 197"/>
                <a:gd name="T9" fmla="*/ 210 h 252"/>
                <a:gd name="T10" fmla="*/ 197 w 197"/>
                <a:gd name="T11" fmla="*/ 252 h 252"/>
                <a:gd name="T12" fmla="*/ 0 w 197"/>
                <a:gd name="T13" fmla="*/ 56 h 252"/>
                <a:gd name="T14" fmla="*/ 0 w 197"/>
                <a:gd name="T15" fmla="*/ 4 h 252"/>
                <a:gd name="T16" fmla="*/ 0 w 197"/>
                <a:gd name="T17" fmla="*/ 19 h 252"/>
                <a:gd name="T18" fmla="*/ 43 w 197"/>
                <a:gd name="T19" fmla="*/ 19 h 252"/>
                <a:gd name="T20" fmla="*/ 43 w 197"/>
                <a:gd name="T21"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252">
                  <a:moveTo>
                    <a:pt x="43" y="0"/>
                  </a:moveTo>
                  <a:cubicBezTo>
                    <a:pt x="43" y="4"/>
                    <a:pt x="43" y="4"/>
                    <a:pt x="43" y="4"/>
                  </a:cubicBezTo>
                  <a:cubicBezTo>
                    <a:pt x="43" y="56"/>
                    <a:pt x="43" y="56"/>
                    <a:pt x="43" y="56"/>
                  </a:cubicBezTo>
                  <a:cubicBezTo>
                    <a:pt x="43" y="56"/>
                    <a:pt x="43" y="56"/>
                    <a:pt x="43" y="56"/>
                  </a:cubicBezTo>
                  <a:cubicBezTo>
                    <a:pt x="43" y="141"/>
                    <a:pt x="112" y="210"/>
                    <a:pt x="197" y="210"/>
                  </a:cubicBezTo>
                  <a:cubicBezTo>
                    <a:pt x="197" y="252"/>
                    <a:pt x="197" y="252"/>
                    <a:pt x="197" y="252"/>
                  </a:cubicBezTo>
                  <a:cubicBezTo>
                    <a:pt x="88" y="252"/>
                    <a:pt x="0" y="164"/>
                    <a:pt x="0" y="56"/>
                  </a:cubicBezTo>
                  <a:cubicBezTo>
                    <a:pt x="0" y="4"/>
                    <a:pt x="0" y="4"/>
                    <a:pt x="0" y="4"/>
                  </a:cubicBezTo>
                  <a:cubicBezTo>
                    <a:pt x="0" y="19"/>
                    <a:pt x="0" y="19"/>
                    <a:pt x="0" y="19"/>
                  </a:cubicBezTo>
                  <a:cubicBezTo>
                    <a:pt x="43" y="19"/>
                    <a:pt x="43" y="19"/>
                    <a:pt x="43" y="19"/>
                  </a:cubicBezTo>
                  <a:lnTo>
                    <a:pt x="4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48"/>
            </a:p>
          </p:txBody>
        </p:sp>
        <p:sp>
          <p:nvSpPr>
            <p:cNvPr id="17" name="Freeform 30"/>
            <p:cNvSpPr>
              <a:spLocks/>
            </p:cNvSpPr>
            <p:nvPr userDrawn="1"/>
          </p:nvSpPr>
          <p:spPr bwMode="auto">
            <a:xfrm flipH="1" flipV="1">
              <a:off x="200024" y="3887917"/>
              <a:ext cx="832224" cy="1174446"/>
            </a:xfrm>
            <a:custGeom>
              <a:avLst/>
              <a:gdLst>
                <a:gd name="T0" fmla="*/ 43 w 136"/>
                <a:gd name="T1" fmla="*/ 4 h 192"/>
                <a:gd name="T2" fmla="*/ 43 w 136"/>
                <a:gd name="T3" fmla="*/ 4 h 192"/>
                <a:gd name="T4" fmla="*/ 43 w 136"/>
                <a:gd name="T5" fmla="*/ 56 h 192"/>
                <a:gd name="T6" fmla="*/ 136 w 136"/>
                <a:gd name="T7" fmla="*/ 149 h 192"/>
                <a:gd name="T8" fmla="*/ 136 w 136"/>
                <a:gd name="T9" fmla="*/ 192 h 192"/>
                <a:gd name="T10" fmla="*/ 0 w 136"/>
                <a:gd name="T11" fmla="*/ 56 h 192"/>
                <a:gd name="T12" fmla="*/ 0 w 136"/>
                <a:gd name="T13" fmla="*/ 4 h 192"/>
                <a:gd name="T14" fmla="*/ 0 w 136"/>
                <a:gd name="T15" fmla="*/ 0 h 192"/>
                <a:gd name="T16" fmla="*/ 0 w 136"/>
                <a:gd name="T17" fmla="*/ 19 h 192"/>
                <a:gd name="T18" fmla="*/ 43 w 136"/>
                <a:gd name="T19" fmla="*/ 19 h 192"/>
                <a:gd name="T20" fmla="*/ 43 w 136"/>
                <a:gd name="T21" fmla="*/ 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 h="192">
                  <a:moveTo>
                    <a:pt x="43" y="4"/>
                  </a:moveTo>
                  <a:cubicBezTo>
                    <a:pt x="43" y="4"/>
                    <a:pt x="43" y="4"/>
                    <a:pt x="43" y="4"/>
                  </a:cubicBezTo>
                  <a:cubicBezTo>
                    <a:pt x="43" y="56"/>
                    <a:pt x="43" y="56"/>
                    <a:pt x="43" y="56"/>
                  </a:cubicBezTo>
                  <a:cubicBezTo>
                    <a:pt x="43" y="107"/>
                    <a:pt x="84" y="149"/>
                    <a:pt x="136" y="149"/>
                  </a:cubicBezTo>
                  <a:cubicBezTo>
                    <a:pt x="136" y="192"/>
                    <a:pt x="136" y="192"/>
                    <a:pt x="136" y="192"/>
                  </a:cubicBezTo>
                  <a:cubicBezTo>
                    <a:pt x="61" y="192"/>
                    <a:pt x="0" y="131"/>
                    <a:pt x="0" y="56"/>
                  </a:cubicBezTo>
                  <a:cubicBezTo>
                    <a:pt x="0" y="4"/>
                    <a:pt x="0" y="4"/>
                    <a:pt x="0" y="4"/>
                  </a:cubicBezTo>
                  <a:cubicBezTo>
                    <a:pt x="0" y="0"/>
                    <a:pt x="0" y="0"/>
                    <a:pt x="0" y="0"/>
                  </a:cubicBezTo>
                  <a:cubicBezTo>
                    <a:pt x="0" y="19"/>
                    <a:pt x="0" y="19"/>
                    <a:pt x="0" y="19"/>
                  </a:cubicBezTo>
                  <a:cubicBezTo>
                    <a:pt x="43" y="19"/>
                    <a:pt x="43" y="19"/>
                    <a:pt x="43" y="19"/>
                  </a:cubicBezTo>
                  <a:lnTo>
                    <a:pt x="43" y="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48"/>
            </a:p>
          </p:txBody>
        </p:sp>
        <p:sp>
          <p:nvSpPr>
            <p:cNvPr id="18" name="Freeform 31"/>
            <p:cNvSpPr>
              <a:spLocks/>
            </p:cNvSpPr>
            <p:nvPr userDrawn="1"/>
          </p:nvSpPr>
          <p:spPr bwMode="auto">
            <a:xfrm flipH="1" flipV="1">
              <a:off x="200024" y="4261251"/>
              <a:ext cx="458890" cy="801112"/>
            </a:xfrm>
            <a:custGeom>
              <a:avLst/>
              <a:gdLst>
                <a:gd name="T0" fmla="*/ 42 w 75"/>
                <a:gd name="T1" fmla="*/ 19 h 131"/>
                <a:gd name="T2" fmla="*/ 42 w 75"/>
                <a:gd name="T3" fmla="*/ 4 h 131"/>
                <a:gd name="T4" fmla="*/ 42 w 75"/>
                <a:gd name="T5" fmla="*/ 4 h 131"/>
                <a:gd name="T6" fmla="*/ 42 w 75"/>
                <a:gd name="T7" fmla="*/ 56 h 131"/>
                <a:gd name="T8" fmla="*/ 52 w 75"/>
                <a:gd name="T9" fmla="*/ 79 h 131"/>
                <a:gd name="T10" fmla="*/ 75 w 75"/>
                <a:gd name="T11" fmla="*/ 88 h 131"/>
                <a:gd name="T12" fmla="*/ 75 w 75"/>
                <a:gd name="T13" fmla="*/ 131 h 131"/>
                <a:gd name="T14" fmla="*/ 22 w 75"/>
                <a:gd name="T15" fmla="*/ 109 h 131"/>
                <a:gd name="T16" fmla="*/ 0 w 75"/>
                <a:gd name="T17" fmla="*/ 56 h 131"/>
                <a:gd name="T18" fmla="*/ 0 w 75"/>
                <a:gd name="T19" fmla="*/ 0 h 131"/>
                <a:gd name="T20" fmla="*/ 0 w 75"/>
                <a:gd name="T21" fmla="*/ 19 h 131"/>
                <a:gd name="T22" fmla="*/ 42 w 75"/>
                <a:gd name="T23" fmla="*/ 19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5" h="131">
                  <a:moveTo>
                    <a:pt x="42" y="19"/>
                  </a:moveTo>
                  <a:cubicBezTo>
                    <a:pt x="42" y="4"/>
                    <a:pt x="42" y="4"/>
                    <a:pt x="42" y="4"/>
                  </a:cubicBezTo>
                  <a:cubicBezTo>
                    <a:pt x="42" y="4"/>
                    <a:pt x="42" y="4"/>
                    <a:pt x="42" y="4"/>
                  </a:cubicBezTo>
                  <a:cubicBezTo>
                    <a:pt x="42" y="56"/>
                    <a:pt x="42" y="56"/>
                    <a:pt x="42" y="56"/>
                  </a:cubicBezTo>
                  <a:cubicBezTo>
                    <a:pt x="42" y="65"/>
                    <a:pt x="46" y="73"/>
                    <a:pt x="52" y="79"/>
                  </a:cubicBezTo>
                  <a:cubicBezTo>
                    <a:pt x="58" y="85"/>
                    <a:pt x="66" y="88"/>
                    <a:pt x="75" y="88"/>
                  </a:cubicBezTo>
                  <a:cubicBezTo>
                    <a:pt x="75" y="131"/>
                    <a:pt x="75" y="131"/>
                    <a:pt x="75" y="131"/>
                  </a:cubicBezTo>
                  <a:cubicBezTo>
                    <a:pt x="55" y="131"/>
                    <a:pt x="36" y="123"/>
                    <a:pt x="22" y="109"/>
                  </a:cubicBezTo>
                  <a:cubicBezTo>
                    <a:pt x="7" y="95"/>
                    <a:pt x="0" y="76"/>
                    <a:pt x="0" y="56"/>
                  </a:cubicBezTo>
                  <a:cubicBezTo>
                    <a:pt x="0" y="0"/>
                    <a:pt x="0" y="0"/>
                    <a:pt x="0" y="0"/>
                  </a:cubicBezTo>
                  <a:cubicBezTo>
                    <a:pt x="0" y="19"/>
                    <a:pt x="0" y="19"/>
                    <a:pt x="0" y="19"/>
                  </a:cubicBezTo>
                  <a:lnTo>
                    <a:pt x="42"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48"/>
            </a:p>
          </p:txBody>
        </p:sp>
      </p:grpSp>
      <p:sp>
        <p:nvSpPr>
          <p:cNvPr id="2" name="Title 1"/>
          <p:cNvSpPr>
            <a:spLocks noGrp="1"/>
          </p:cNvSpPr>
          <p:nvPr>
            <p:ph type="title" hasCustomPrompt="1"/>
          </p:nvPr>
        </p:nvSpPr>
        <p:spPr>
          <a:xfrm>
            <a:off x="544026" y="1041828"/>
            <a:ext cx="11351153" cy="5167127"/>
          </a:xfrm>
        </p:spPr>
        <p:txBody>
          <a:bodyPr/>
          <a:lstStyle>
            <a:lvl1pPr algn="ctr" defTabSz="1243493" rtl="0" eaLnBrk="1" latinLnBrk="0" hangingPunct="1">
              <a:lnSpc>
                <a:spcPts val="10879"/>
              </a:lnSpc>
              <a:spcBef>
                <a:spcPct val="0"/>
              </a:spcBef>
              <a:buNone/>
              <a:defRPr lang="en-GB" sz="11967" kern="1200" cap="all" baseline="0" dirty="0" smtClean="0">
                <a:solidFill>
                  <a:prstClr val="white"/>
                </a:solidFill>
                <a:latin typeface="+mj-lt"/>
                <a:ea typeface="+mn-ea"/>
                <a:cs typeface="Segoe UI Semibold" panose="020B0702040204020203" pitchFamily="34" charset="0"/>
              </a:defRPr>
            </a:lvl1pPr>
          </a:lstStyle>
          <a:p>
            <a:r>
              <a:rPr lang="en-US" dirty="0"/>
              <a:t>Click to add title</a:t>
            </a:r>
            <a:endParaRPr lang="en-GB" dirty="0"/>
          </a:p>
        </p:txBody>
      </p:sp>
      <p:sp>
        <p:nvSpPr>
          <p:cNvPr id="8" name="TextBox 7"/>
          <p:cNvSpPr txBox="1"/>
          <p:nvPr userDrawn="1"/>
        </p:nvSpPr>
        <p:spPr>
          <a:xfrm rot="19081894">
            <a:off x="-838007" y="353948"/>
            <a:ext cx="2901925" cy="469039"/>
          </a:xfrm>
          <a:prstGeom prst="rect">
            <a:avLst/>
          </a:prstGeom>
          <a:solidFill>
            <a:schemeClr val="accent1"/>
          </a:solidFill>
        </p:spPr>
        <p:txBody>
          <a:bodyPr wrap="square" rtlCol="0">
            <a:spAutoFit/>
          </a:bodyPr>
          <a:lstStyle/>
          <a:p>
            <a:pPr algn="ctr"/>
            <a:r>
              <a:rPr lang="en-GB" sz="2448" dirty="0">
                <a:solidFill>
                  <a:schemeClr val="bg1"/>
                </a:solidFill>
              </a:rPr>
              <a:t>DEMO</a:t>
            </a:r>
          </a:p>
        </p:txBody>
      </p:sp>
      <p:pic>
        <p:nvPicPr>
          <p:cNvPr id="9" name="Picture 32"/>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10540638" y="6365893"/>
            <a:ext cx="1831629" cy="5885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1813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3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200"/>
                                            <p:tgtEl>
                                              <p:spTgt spid="15"/>
                                            </p:tgtEl>
                                          </p:cBhvr>
                                        </p:animEffect>
                                      </p:childTnLst>
                                    </p:cTn>
                                  </p:par>
                                  <p:par>
                                    <p:cTn id="11" presetID="35" presetClass="path" presetSubtype="0" accel="40000" fill="hold" nodeType="withEffect" p14:presetBounceEnd="48000">
                                      <p:stCondLst>
                                        <p:cond delay="0"/>
                                      </p:stCondLst>
                                      <p:childTnLst>
                                        <p:animMotion origin="layout" path="M -0.08108 3.82716E-6 L -8.33333E-7 3.82716E-6 " pathEditMode="relative" rAng="0" ptsTypes="AA" p14:bounceEnd="48000">
                                          <p:cBhvr>
                                            <p:cTn id="12" dur="400" fill="hold"/>
                                            <p:tgtEl>
                                              <p:spTgt spid="15"/>
                                            </p:tgtEl>
                                            <p:attrNameLst>
                                              <p:attrName>ppt_x</p:attrName>
                                              <p:attrName>ppt_y</p:attrName>
                                            </p:attrNameLst>
                                          </p:cBhvr>
                                          <p:rCtr x="4045" y="0"/>
                                        </p:animMotion>
                                      </p:childTnLst>
                                    </p:cTn>
                                  </p:par>
                                </p:childTnLst>
                              </p:cTn>
                            </p:par>
                            <p:par>
                              <p:cTn id="13" fill="hold">
                                <p:stCondLst>
                                  <p:cond delay="400"/>
                                </p:stCondLst>
                                <p:childTnLst>
                                  <p:par>
                                    <p:cTn id="14" presetID="2" presetClass="entr" presetSubtype="9" fill="hold" grpId="0" nodeType="afterEffect">
                                      <p:stCondLst>
                                        <p:cond delay="0"/>
                                      </p:stCondLst>
                                      <p:childTnLst>
                                        <p:set>
                                          <p:cBhvr>
                                            <p:cTn id="15" dur="1" fill="hold">
                                              <p:stCondLst>
                                                <p:cond delay="0"/>
                                              </p:stCondLst>
                                            </p:cTn>
                                            <p:tgtEl>
                                              <p:spTgt spid="8"/>
                                            </p:tgtEl>
                                            <p:attrNameLst>
                                              <p:attrName>style.visibility</p:attrName>
                                            </p:attrNameLst>
                                          </p:cBhvr>
                                          <p:to>
                                            <p:strVal val="visible"/>
                                          </p:to>
                                        </p:set>
                                        <p:anim calcmode="lin" valueType="num">
                                          <p:cBhvr additive="base">
                                            <p:cTn id="16" dur="500" fill="hold"/>
                                            <p:tgtEl>
                                              <p:spTgt spid="8"/>
                                            </p:tgtEl>
                                            <p:attrNameLst>
                                              <p:attrName>ppt_x</p:attrName>
                                            </p:attrNameLst>
                                          </p:cBhvr>
                                          <p:tavLst>
                                            <p:tav tm="0">
                                              <p:val>
                                                <p:strVal val="0-#ppt_w/2"/>
                                              </p:val>
                                            </p:tav>
                                            <p:tav tm="100000">
                                              <p:val>
                                                <p:strVal val="#ppt_x"/>
                                              </p:val>
                                            </p:tav>
                                          </p:tavLst>
                                        </p:anim>
                                        <p:anim calcmode="lin" valueType="num">
                                          <p:cBhvr additive="base">
                                            <p:cTn id="17"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3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200"/>
                                            <p:tgtEl>
                                              <p:spTgt spid="15"/>
                                            </p:tgtEl>
                                          </p:cBhvr>
                                        </p:animEffect>
                                      </p:childTnLst>
                                    </p:cTn>
                                  </p:par>
                                  <p:par>
                                    <p:cTn id="11" presetID="35" presetClass="path" presetSubtype="0" accel="40000" fill="hold" nodeType="withEffect">
                                      <p:stCondLst>
                                        <p:cond delay="0"/>
                                      </p:stCondLst>
                                      <p:childTnLst>
                                        <p:animMotion origin="layout" path="M -0.08108 3.82716E-6 L -8.33333E-7 3.82716E-6 " pathEditMode="relative" rAng="0" ptsTypes="AA">
                                          <p:cBhvr>
                                            <p:cTn id="12" dur="400" fill="hold"/>
                                            <p:tgtEl>
                                              <p:spTgt spid="15"/>
                                            </p:tgtEl>
                                            <p:attrNameLst>
                                              <p:attrName>ppt_x</p:attrName>
                                              <p:attrName>ppt_y</p:attrName>
                                            </p:attrNameLst>
                                          </p:cBhvr>
                                          <p:rCtr x="4045" y="0"/>
                                        </p:animMotion>
                                      </p:childTnLst>
                                    </p:cTn>
                                  </p:par>
                                </p:childTnLst>
                              </p:cTn>
                            </p:par>
                            <p:par>
                              <p:cTn id="13" fill="hold">
                                <p:stCondLst>
                                  <p:cond delay="400"/>
                                </p:stCondLst>
                                <p:childTnLst>
                                  <p:par>
                                    <p:cTn id="14" presetID="2" presetClass="entr" presetSubtype="9" fill="hold" grpId="0" nodeType="afterEffect">
                                      <p:stCondLst>
                                        <p:cond delay="0"/>
                                      </p:stCondLst>
                                      <p:childTnLst>
                                        <p:set>
                                          <p:cBhvr>
                                            <p:cTn id="15" dur="1" fill="hold">
                                              <p:stCondLst>
                                                <p:cond delay="0"/>
                                              </p:stCondLst>
                                            </p:cTn>
                                            <p:tgtEl>
                                              <p:spTgt spid="8"/>
                                            </p:tgtEl>
                                            <p:attrNameLst>
                                              <p:attrName>style.visibility</p:attrName>
                                            </p:attrNameLst>
                                          </p:cBhvr>
                                          <p:to>
                                            <p:strVal val="visible"/>
                                          </p:to>
                                        </p:set>
                                        <p:anim calcmode="lin" valueType="num">
                                          <p:cBhvr additive="base">
                                            <p:cTn id="16" dur="500" fill="hold"/>
                                            <p:tgtEl>
                                              <p:spTgt spid="8"/>
                                            </p:tgtEl>
                                            <p:attrNameLst>
                                              <p:attrName>ppt_x</p:attrName>
                                            </p:attrNameLst>
                                          </p:cBhvr>
                                          <p:tavLst>
                                            <p:tav tm="0">
                                              <p:val>
                                                <p:strVal val="0-#ppt_w/2"/>
                                              </p:val>
                                            </p:tav>
                                            <p:tav tm="100000">
                                              <p:val>
                                                <p:strVal val="#ppt_x"/>
                                              </p:val>
                                            </p:tav>
                                          </p:tavLst>
                                        </p:anim>
                                        <p:anim calcmode="lin" valueType="num">
                                          <p:cBhvr additive="base">
                                            <p:cTn id="17"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Demo - Light Magenta BG">
    <p:bg>
      <p:bgPr>
        <a:solidFill>
          <a:schemeClr val="accent5"/>
        </a:solidFill>
        <a:effectLst/>
      </p:bgPr>
    </p:bg>
    <p:spTree>
      <p:nvGrpSpPr>
        <p:cNvPr id="1" name=""/>
        <p:cNvGrpSpPr/>
        <p:nvPr/>
      </p:nvGrpSpPr>
      <p:grpSpPr>
        <a:xfrm>
          <a:off x="0" y="0"/>
          <a:ext cx="0" cy="0"/>
          <a:chOff x="0" y="0"/>
          <a:chExt cx="0" cy="0"/>
        </a:xfrm>
      </p:grpSpPr>
      <p:grpSp>
        <p:nvGrpSpPr>
          <p:cNvPr id="15" name="Group 14"/>
          <p:cNvGrpSpPr/>
          <p:nvPr userDrawn="1"/>
        </p:nvGrpSpPr>
        <p:grpSpPr>
          <a:xfrm>
            <a:off x="-104494" y="4763057"/>
            <a:ext cx="1888879" cy="2411730"/>
            <a:chOff x="200024" y="3519768"/>
            <a:chExt cx="1208151" cy="1542595"/>
          </a:xfrm>
        </p:grpSpPr>
        <p:sp>
          <p:nvSpPr>
            <p:cNvPr id="16" name="Freeform 29"/>
            <p:cNvSpPr>
              <a:spLocks/>
            </p:cNvSpPr>
            <p:nvPr userDrawn="1"/>
          </p:nvSpPr>
          <p:spPr bwMode="auto">
            <a:xfrm flipH="1" flipV="1">
              <a:off x="200024" y="3519768"/>
              <a:ext cx="1208151" cy="1542595"/>
            </a:xfrm>
            <a:custGeom>
              <a:avLst/>
              <a:gdLst>
                <a:gd name="T0" fmla="*/ 43 w 197"/>
                <a:gd name="T1" fmla="*/ 0 h 252"/>
                <a:gd name="T2" fmla="*/ 43 w 197"/>
                <a:gd name="T3" fmla="*/ 4 h 252"/>
                <a:gd name="T4" fmla="*/ 43 w 197"/>
                <a:gd name="T5" fmla="*/ 56 h 252"/>
                <a:gd name="T6" fmla="*/ 43 w 197"/>
                <a:gd name="T7" fmla="*/ 56 h 252"/>
                <a:gd name="T8" fmla="*/ 197 w 197"/>
                <a:gd name="T9" fmla="*/ 210 h 252"/>
                <a:gd name="T10" fmla="*/ 197 w 197"/>
                <a:gd name="T11" fmla="*/ 252 h 252"/>
                <a:gd name="T12" fmla="*/ 0 w 197"/>
                <a:gd name="T13" fmla="*/ 56 h 252"/>
                <a:gd name="T14" fmla="*/ 0 w 197"/>
                <a:gd name="T15" fmla="*/ 4 h 252"/>
                <a:gd name="T16" fmla="*/ 0 w 197"/>
                <a:gd name="T17" fmla="*/ 19 h 252"/>
                <a:gd name="T18" fmla="*/ 43 w 197"/>
                <a:gd name="T19" fmla="*/ 19 h 252"/>
                <a:gd name="T20" fmla="*/ 43 w 197"/>
                <a:gd name="T21"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252">
                  <a:moveTo>
                    <a:pt x="43" y="0"/>
                  </a:moveTo>
                  <a:cubicBezTo>
                    <a:pt x="43" y="4"/>
                    <a:pt x="43" y="4"/>
                    <a:pt x="43" y="4"/>
                  </a:cubicBezTo>
                  <a:cubicBezTo>
                    <a:pt x="43" y="56"/>
                    <a:pt x="43" y="56"/>
                    <a:pt x="43" y="56"/>
                  </a:cubicBezTo>
                  <a:cubicBezTo>
                    <a:pt x="43" y="56"/>
                    <a:pt x="43" y="56"/>
                    <a:pt x="43" y="56"/>
                  </a:cubicBezTo>
                  <a:cubicBezTo>
                    <a:pt x="43" y="141"/>
                    <a:pt x="112" y="210"/>
                    <a:pt x="197" y="210"/>
                  </a:cubicBezTo>
                  <a:cubicBezTo>
                    <a:pt x="197" y="252"/>
                    <a:pt x="197" y="252"/>
                    <a:pt x="197" y="252"/>
                  </a:cubicBezTo>
                  <a:cubicBezTo>
                    <a:pt x="88" y="252"/>
                    <a:pt x="0" y="164"/>
                    <a:pt x="0" y="56"/>
                  </a:cubicBezTo>
                  <a:cubicBezTo>
                    <a:pt x="0" y="4"/>
                    <a:pt x="0" y="4"/>
                    <a:pt x="0" y="4"/>
                  </a:cubicBezTo>
                  <a:cubicBezTo>
                    <a:pt x="0" y="19"/>
                    <a:pt x="0" y="19"/>
                    <a:pt x="0" y="19"/>
                  </a:cubicBezTo>
                  <a:cubicBezTo>
                    <a:pt x="43" y="19"/>
                    <a:pt x="43" y="19"/>
                    <a:pt x="43" y="19"/>
                  </a:cubicBezTo>
                  <a:lnTo>
                    <a:pt x="4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48"/>
            </a:p>
          </p:txBody>
        </p:sp>
        <p:sp>
          <p:nvSpPr>
            <p:cNvPr id="17" name="Freeform 30"/>
            <p:cNvSpPr>
              <a:spLocks/>
            </p:cNvSpPr>
            <p:nvPr userDrawn="1"/>
          </p:nvSpPr>
          <p:spPr bwMode="auto">
            <a:xfrm flipH="1" flipV="1">
              <a:off x="200024" y="3887917"/>
              <a:ext cx="832224" cy="1174446"/>
            </a:xfrm>
            <a:custGeom>
              <a:avLst/>
              <a:gdLst>
                <a:gd name="T0" fmla="*/ 43 w 136"/>
                <a:gd name="T1" fmla="*/ 4 h 192"/>
                <a:gd name="T2" fmla="*/ 43 w 136"/>
                <a:gd name="T3" fmla="*/ 4 h 192"/>
                <a:gd name="T4" fmla="*/ 43 w 136"/>
                <a:gd name="T5" fmla="*/ 56 h 192"/>
                <a:gd name="T6" fmla="*/ 136 w 136"/>
                <a:gd name="T7" fmla="*/ 149 h 192"/>
                <a:gd name="T8" fmla="*/ 136 w 136"/>
                <a:gd name="T9" fmla="*/ 192 h 192"/>
                <a:gd name="T10" fmla="*/ 0 w 136"/>
                <a:gd name="T11" fmla="*/ 56 h 192"/>
                <a:gd name="T12" fmla="*/ 0 w 136"/>
                <a:gd name="T13" fmla="*/ 4 h 192"/>
                <a:gd name="T14" fmla="*/ 0 w 136"/>
                <a:gd name="T15" fmla="*/ 0 h 192"/>
                <a:gd name="T16" fmla="*/ 0 w 136"/>
                <a:gd name="T17" fmla="*/ 19 h 192"/>
                <a:gd name="T18" fmla="*/ 43 w 136"/>
                <a:gd name="T19" fmla="*/ 19 h 192"/>
                <a:gd name="T20" fmla="*/ 43 w 136"/>
                <a:gd name="T21" fmla="*/ 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 h="192">
                  <a:moveTo>
                    <a:pt x="43" y="4"/>
                  </a:moveTo>
                  <a:cubicBezTo>
                    <a:pt x="43" y="4"/>
                    <a:pt x="43" y="4"/>
                    <a:pt x="43" y="4"/>
                  </a:cubicBezTo>
                  <a:cubicBezTo>
                    <a:pt x="43" y="56"/>
                    <a:pt x="43" y="56"/>
                    <a:pt x="43" y="56"/>
                  </a:cubicBezTo>
                  <a:cubicBezTo>
                    <a:pt x="43" y="107"/>
                    <a:pt x="84" y="149"/>
                    <a:pt x="136" y="149"/>
                  </a:cubicBezTo>
                  <a:cubicBezTo>
                    <a:pt x="136" y="192"/>
                    <a:pt x="136" y="192"/>
                    <a:pt x="136" y="192"/>
                  </a:cubicBezTo>
                  <a:cubicBezTo>
                    <a:pt x="61" y="192"/>
                    <a:pt x="0" y="131"/>
                    <a:pt x="0" y="56"/>
                  </a:cubicBezTo>
                  <a:cubicBezTo>
                    <a:pt x="0" y="4"/>
                    <a:pt x="0" y="4"/>
                    <a:pt x="0" y="4"/>
                  </a:cubicBezTo>
                  <a:cubicBezTo>
                    <a:pt x="0" y="0"/>
                    <a:pt x="0" y="0"/>
                    <a:pt x="0" y="0"/>
                  </a:cubicBezTo>
                  <a:cubicBezTo>
                    <a:pt x="0" y="19"/>
                    <a:pt x="0" y="19"/>
                    <a:pt x="0" y="19"/>
                  </a:cubicBezTo>
                  <a:cubicBezTo>
                    <a:pt x="43" y="19"/>
                    <a:pt x="43" y="19"/>
                    <a:pt x="43" y="19"/>
                  </a:cubicBezTo>
                  <a:lnTo>
                    <a:pt x="43" y="4"/>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48"/>
            </a:p>
          </p:txBody>
        </p:sp>
        <p:sp>
          <p:nvSpPr>
            <p:cNvPr id="18" name="Freeform 31"/>
            <p:cNvSpPr>
              <a:spLocks/>
            </p:cNvSpPr>
            <p:nvPr userDrawn="1"/>
          </p:nvSpPr>
          <p:spPr bwMode="auto">
            <a:xfrm flipH="1" flipV="1">
              <a:off x="200024" y="4261251"/>
              <a:ext cx="458890" cy="801112"/>
            </a:xfrm>
            <a:custGeom>
              <a:avLst/>
              <a:gdLst>
                <a:gd name="T0" fmla="*/ 42 w 75"/>
                <a:gd name="T1" fmla="*/ 19 h 131"/>
                <a:gd name="T2" fmla="*/ 42 w 75"/>
                <a:gd name="T3" fmla="*/ 4 h 131"/>
                <a:gd name="T4" fmla="*/ 42 w 75"/>
                <a:gd name="T5" fmla="*/ 4 h 131"/>
                <a:gd name="T6" fmla="*/ 42 w 75"/>
                <a:gd name="T7" fmla="*/ 56 h 131"/>
                <a:gd name="T8" fmla="*/ 52 w 75"/>
                <a:gd name="T9" fmla="*/ 79 h 131"/>
                <a:gd name="T10" fmla="*/ 75 w 75"/>
                <a:gd name="T11" fmla="*/ 88 h 131"/>
                <a:gd name="T12" fmla="*/ 75 w 75"/>
                <a:gd name="T13" fmla="*/ 131 h 131"/>
                <a:gd name="T14" fmla="*/ 22 w 75"/>
                <a:gd name="T15" fmla="*/ 109 h 131"/>
                <a:gd name="T16" fmla="*/ 0 w 75"/>
                <a:gd name="T17" fmla="*/ 56 h 131"/>
                <a:gd name="T18" fmla="*/ 0 w 75"/>
                <a:gd name="T19" fmla="*/ 0 h 131"/>
                <a:gd name="T20" fmla="*/ 0 w 75"/>
                <a:gd name="T21" fmla="*/ 19 h 131"/>
                <a:gd name="T22" fmla="*/ 42 w 75"/>
                <a:gd name="T23" fmla="*/ 19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5" h="131">
                  <a:moveTo>
                    <a:pt x="42" y="19"/>
                  </a:moveTo>
                  <a:cubicBezTo>
                    <a:pt x="42" y="4"/>
                    <a:pt x="42" y="4"/>
                    <a:pt x="42" y="4"/>
                  </a:cubicBezTo>
                  <a:cubicBezTo>
                    <a:pt x="42" y="4"/>
                    <a:pt x="42" y="4"/>
                    <a:pt x="42" y="4"/>
                  </a:cubicBezTo>
                  <a:cubicBezTo>
                    <a:pt x="42" y="56"/>
                    <a:pt x="42" y="56"/>
                    <a:pt x="42" y="56"/>
                  </a:cubicBezTo>
                  <a:cubicBezTo>
                    <a:pt x="42" y="65"/>
                    <a:pt x="46" y="73"/>
                    <a:pt x="52" y="79"/>
                  </a:cubicBezTo>
                  <a:cubicBezTo>
                    <a:pt x="58" y="85"/>
                    <a:pt x="66" y="88"/>
                    <a:pt x="75" y="88"/>
                  </a:cubicBezTo>
                  <a:cubicBezTo>
                    <a:pt x="75" y="131"/>
                    <a:pt x="75" y="131"/>
                    <a:pt x="75" y="131"/>
                  </a:cubicBezTo>
                  <a:cubicBezTo>
                    <a:pt x="55" y="131"/>
                    <a:pt x="36" y="123"/>
                    <a:pt x="22" y="109"/>
                  </a:cubicBezTo>
                  <a:cubicBezTo>
                    <a:pt x="7" y="95"/>
                    <a:pt x="0" y="76"/>
                    <a:pt x="0" y="56"/>
                  </a:cubicBezTo>
                  <a:cubicBezTo>
                    <a:pt x="0" y="0"/>
                    <a:pt x="0" y="0"/>
                    <a:pt x="0" y="0"/>
                  </a:cubicBezTo>
                  <a:cubicBezTo>
                    <a:pt x="0" y="19"/>
                    <a:pt x="0" y="19"/>
                    <a:pt x="0" y="19"/>
                  </a:cubicBezTo>
                  <a:lnTo>
                    <a:pt x="42"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48"/>
            </a:p>
          </p:txBody>
        </p:sp>
      </p:grpSp>
      <p:sp>
        <p:nvSpPr>
          <p:cNvPr id="2" name="Title 1"/>
          <p:cNvSpPr>
            <a:spLocks noGrp="1"/>
          </p:cNvSpPr>
          <p:nvPr>
            <p:ph type="title" hasCustomPrompt="1"/>
          </p:nvPr>
        </p:nvSpPr>
        <p:spPr>
          <a:xfrm>
            <a:off x="544026" y="1041828"/>
            <a:ext cx="11351153" cy="5167127"/>
          </a:xfrm>
        </p:spPr>
        <p:txBody>
          <a:bodyPr/>
          <a:lstStyle>
            <a:lvl1pPr algn="ctr" defTabSz="1243493" rtl="0" eaLnBrk="1" latinLnBrk="0" hangingPunct="1">
              <a:lnSpc>
                <a:spcPts val="10879"/>
              </a:lnSpc>
              <a:spcBef>
                <a:spcPct val="0"/>
              </a:spcBef>
              <a:buNone/>
              <a:defRPr lang="en-GB" sz="11967" kern="1200" cap="all" baseline="0" dirty="0" smtClean="0">
                <a:solidFill>
                  <a:prstClr val="white"/>
                </a:solidFill>
                <a:latin typeface="+mj-lt"/>
                <a:ea typeface="+mn-ea"/>
                <a:cs typeface="Segoe UI Semibold" panose="020B0702040204020203" pitchFamily="34" charset="0"/>
              </a:defRPr>
            </a:lvl1pPr>
          </a:lstStyle>
          <a:p>
            <a:r>
              <a:rPr lang="en-US" dirty="0"/>
              <a:t>Click to add title</a:t>
            </a:r>
            <a:endParaRPr lang="en-GB" dirty="0"/>
          </a:p>
        </p:txBody>
      </p:sp>
      <p:sp>
        <p:nvSpPr>
          <p:cNvPr id="8" name="TextBox 7"/>
          <p:cNvSpPr txBox="1"/>
          <p:nvPr userDrawn="1"/>
        </p:nvSpPr>
        <p:spPr>
          <a:xfrm rot="19081894">
            <a:off x="-838007" y="353948"/>
            <a:ext cx="2901925" cy="469039"/>
          </a:xfrm>
          <a:prstGeom prst="rect">
            <a:avLst/>
          </a:prstGeom>
          <a:solidFill>
            <a:schemeClr val="accent3"/>
          </a:solidFill>
        </p:spPr>
        <p:txBody>
          <a:bodyPr wrap="square" rtlCol="0">
            <a:spAutoFit/>
          </a:bodyPr>
          <a:lstStyle/>
          <a:p>
            <a:pPr algn="ctr"/>
            <a:r>
              <a:rPr lang="en-GB" sz="2448" dirty="0">
                <a:solidFill>
                  <a:schemeClr val="bg1"/>
                </a:solidFill>
              </a:rPr>
              <a:t>DEMO</a:t>
            </a:r>
          </a:p>
        </p:txBody>
      </p:sp>
      <p:pic>
        <p:nvPicPr>
          <p:cNvPr id="9" name="Picture 32"/>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10540638" y="6365893"/>
            <a:ext cx="1831629" cy="5885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6709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3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200"/>
                                            <p:tgtEl>
                                              <p:spTgt spid="15"/>
                                            </p:tgtEl>
                                          </p:cBhvr>
                                        </p:animEffect>
                                      </p:childTnLst>
                                    </p:cTn>
                                  </p:par>
                                  <p:par>
                                    <p:cTn id="11" presetID="35" presetClass="path" presetSubtype="0" accel="40000" fill="hold" nodeType="withEffect" p14:presetBounceEnd="48000">
                                      <p:stCondLst>
                                        <p:cond delay="0"/>
                                      </p:stCondLst>
                                      <p:childTnLst>
                                        <p:animMotion origin="layout" path="M -0.08108 3.82716E-6 L -8.33333E-7 3.82716E-6 " pathEditMode="relative" rAng="0" ptsTypes="AA" p14:bounceEnd="48000">
                                          <p:cBhvr>
                                            <p:cTn id="12" dur="400" fill="hold"/>
                                            <p:tgtEl>
                                              <p:spTgt spid="15"/>
                                            </p:tgtEl>
                                            <p:attrNameLst>
                                              <p:attrName>ppt_x</p:attrName>
                                              <p:attrName>ppt_y</p:attrName>
                                            </p:attrNameLst>
                                          </p:cBhvr>
                                          <p:rCtr x="4045" y="0"/>
                                        </p:animMotion>
                                      </p:childTnLst>
                                    </p:cTn>
                                  </p:par>
                                </p:childTnLst>
                              </p:cTn>
                            </p:par>
                            <p:par>
                              <p:cTn id="13" fill="hold">
                                <p:stCondLst>
                                  <p:cond delay="400"/>
                                </p:stCondLst>
                                <p:childTnLst>
                                  <p:par>
                                    <p:cTn id="14" presetID="2" presetClass="entr" presetSubtype="9" fill="hold" grpId="0" nodeType="afterEffect">
                                      <p:stCondLst>
                                        <p:cond delay="0"/>
                                      </p:stCondLst>
                                      <p:childTnLst>
                                        <p:set>
                                          <p:cBhvr>
                                            <p:cTn id="15" dur="1" fill="hold">
                                              <p:stCondLst>
                                                <p:cond delay="0"/>
                                              </p:stCondLst>
                                            </p:cTn>
                                            <p:tgtEl>
                                              <p:spTgt spid="8"/>
                                            </p:tgtEl>
                                            <p:attrNameLst>
                                              <p:attrName>style.visibility</p:attrName>
                                            </p:attrNameLst>
                                          </p:cBhvr>
                                          <p:to>
                                            <p:strVal val="visible"/>
                                          </p:to>
                                        </p:set>
                                        <p:anim calcmode="lin" valueType="num">
                                          <p:cBhvr additive="base">
                                            <p:cTn id="16" dur="500" fill="hold"/>
                                            <p:tgtEl>
                                              <p:spTgt spid="8"/>
                                            </p:tgtEl>
                                            <p:attrNameLst>
                                              <p:attrName>ppt_x</p:attrName>
                                            </p:attrNameLst>
                                          </p:cBhvr>
                                          <p:tavLst>
                                            <p:tav tm="0">
                                              <p:val>
                                                <p:strVal val="0-#ppt_w/2"/>
                                              </p:val>
                                            </p:tav>
                                            <p:tav tm="100000">
                                              <p:val>
                                                <p:strVal val="#ppt_x"/>
                                              </p:val>
                                            </p:tav>
                                          </p:tavLst>
                                        </p:anim>
                                        <p:anim calcmode="lin" valueType="num">
                                          <p:cBhvr additive="base">
                                            <p:cTn id="17"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3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200"/>
                                            <p:tgtEl>
                                              <p:spTgt spid="15"/>
                                            </p:tgtEl>
                                          </p:cBhvr>
                                        </p:animEffect>
                                      </p:childTnLst>
                                    </p:cTn>
                                  </p:par>
                                  <p:par>
                                    <p:cTn id="11" presetID="35" presetClass="path" presetSubtype="0" accel="40000" fill="hold" nodeType="withEffect">
                                      <p:stCondLst>
                                        <p:cond delay="0"/>
                                      </p:stCondLst>
                                      <p:childTnLst>
                                        <p:animMotion origin="layout" path="M -0.08108 3.82716E-6 L -8.33333E-7 3.82716E-6 " pathEditMode="relative" rAng="0" ptsTypes="AA">
                                          <p:cBhvr>
                                            <p:cTn id="12" dur="400" fill="hold"/>
                                            <p:tgtEl>
                                              <p:spTgt spid="15"/>
                                            </p:tgtEl>
                                            <p:attrNameLst>
                                              <p:attrName>ppt_x</p:attrName>
                                              <p:attrName>ppt_y</p:attrName>
                                            </p:attrNameLst>
                                          </p:cBhvr>
                                          <p:rCtr x="4045" y="0"/>
                                        </p:animMotion>
                                      </p:childTnLst>
                                    </p:cTn>
                                  </p:par>
                                </p:childTnLst>
                              </p:cTn>
                            </p:par>
                            <p:par>
                              <p:cTn id="13" fill="hold">
                                <p:stCondLst>
                                  <p:cond delay="400"/>
                                </p:stCondLst>
                                <p:childTnLst>
                                  <p:par>
                                    <p:cTn id="14" presetID="2" presetClass="entr" presetSubtype="9" fill="hold" grpId="0" nodeType="afterEffect">
                                      <p:stCondLst>
                                        <p:cond delay="0"/>
                                      </p:stCondLst>
                                      <p:childTnLst>
                                        <p:set>
                                          <p:cBhvr>
                                            <p:cTn id="15" dur="1" fill="hold">
                                              <p:stCondLst>
                                                <p:cond delay="0"/>
                                              </p:stCondLst>
                                            </p:cTn>
                                            <p:tgtEl>
                                              <p:spTgt spid="8"/>
                                            </p:tgtEl>
                                            <p:attrNameLst>
                                              <p:attrName>style.visibility</p:attrName>
                                            </p:attrNameLst>
                                          </p:cBhvr>
                                          <p:to>
                                            <p:strVal val="visible"/>
                                          </p:to>
                                        </p:set>
                                        <p:anim calcmode="lin" valueType="num">
                                          <p:cBhvr additive="base">
                                            <p:cTn id="16" dur="500" fill="hold"/>
                                            <p:tgtEl>
                                              <p:spTgt spid="8"/>
                                            </p:tgtEl>
                                            <p:attrNameLst>
                                              <p:attrName>ppt_x</p:attrName>
                                            </p:attrNameLst>
                                          </p:cBhvr>
                                          <p:tavLst>
                                            <p:tav tm="0">
                                              <p:val>
                                                <p:strVal val="0-#ppt_w/2"/>
                                              </p:val>
                                            </p:tav>
                                            <p:tav tm="100000">
                                              <p:val>
                                                <p:strVal val="#ppt_x"/>
                                              </p:val>
                                            </p:tav>
                                          </p:tavLst>
                                        </p:anim>
                                        <p:anim calcmode="lin" valueType="num">
                                          <p:cBhvr additive="base">
                                            <p:cTn id="17"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Demo - Dark Purple BG">
    <p:bg>
      <p:bgPr>
        <a:solidFill>
          <a:schemeClr val="accent1"/>
        </a:solidFill>
        <a:effectLst/>
      </p:bgPr>
    </p:bg>
    <p:spTree>
      <p:nvGrpSpPr>
        <p:cNvPr id="1" name=""/>
        <p:cNvGrpSpPr/>
        <p:nvPr/>
      </p:nvGrpSpPr>
      <p:grpSpPr>
        <a:xfrm>
          <a:off x="0" y="0"/>
          <a:ext cx="0" cy="0"/>
          <a:chOff x="0" y="0"/>
          <a:chExt cx="0" cy="0"/>
        </a:xfrm>
      </p:grpSpPr>
      <p:grpSp>
        <p:nvGrpSpPr>
          <p:cNvPr id="15" name="Group 14"/>
          <p:cNvGrpSpPr/>
          <p:nvPr userDrawn="1"/>
        </p:nvGrpSpPr>
        <p:grpSpPr>
          <a:xfrm>
            <a:off x="-104494" y="4763057"/>
            <a:ext cx="1888879" cy="2411730"/>
            <a:chOff x="200024" y="3519768"/>
            <a:chExt cx="1208151" cy="1542595"/>
          </a:xfrm>
        </p:grpSpPr>
        <p:sp>
          <p:nvSpPr>
            <p:cNvPr id="16" name="Freeform 29"/>
            <p:cNvSpPr>
              <a:spLocks/>
            </p:cNvSpPr>
            <p:nvPr userDrawn="1"/>
          </p:nvSpPr>
          <p:spPr bwMode="auto">
            <a:xfrm flipH="1" flipV="1">
              <a:off x="200024" y="3519768"/>
              <a:ext cx="1208151" cy="1542595"/>
            </a:xfrm>
            <a:custGeom>
              <a:avLst/>
              <a:gdLst>
                <a:gd name="T0" fmla="*/ 43 w 197"/>
                <a:gd name="T1" fmla="*/ 0 h 252"/>
                <a:gd name="T2" fmla="*/ 43 w 197"/>
                <a:gd name="T3" fmla="*/ 4 h 252"/>
                <a:gd name="T4" fmla="*/ 43 w 197"/>
                <a:gd name="T5" fmla="*/ 56 h 252"/>
                <a:gd name="T6" fmla="*/ 43 w 197"/>
                <a:gd name="T7" fmla="*/ 56 h 252"/>
                <a:gd name="T8" fmla="*/ 197 w 197"/>
                <a:gd name="T9" fmla="*/ 210 h 252"/>
                <a:gd name="T10" fmla="*/ 197 w 197"/>
                <a:gd name="T11" fmla="*/ 252 h 252"/>
                <a:gd name="T12" fmla="*/ 0 w 197"/>
                <a:gd name="T13" fmla="*/ 56 h 252"/>
                <a:gd name="T14" fmla="*/ 0 w 197"/>
                <a:gd name="T15" fmla="*/ 4 h 252"/>
                <a:gd name="T16" fmla="*/ 0 w 197"/>
                <a:gd name="T17" fmla="*/ 19 h 252"/>
                <a:gd name="T18" fmla="*/ 43 w 197"/>
                <a:gd name="T19" fmla="*/ 19 h 252"/>
                <a:gd name="T20" fmla="*/ 43 w 197"/>
                <a:gd name="T21"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252">
                  <a:moveTo>
                    <a:pt x="43" y="0"/>
                  </a:moveTo>
                  <a:cubicBezTo>
                    <a:pt x="43" y="4"/>
                    <a:pt x="43" y="4"/>
                    <a:pt x="43" y="4"/>
                  </a:cubicBezTo>
                  <a:cubicBezTo>
                    <a:pt x="43" y="56"/>
                    <a:pt x="43" y="56"/>
                    <a:pt x="43" y="56"/>
                  </a:cubicBezTo>
                  <a:cubicBezTo>
                    <a:pt x="43" y="56"/>
                    <a:pt x="43" y="56"/>
                    <a:pt x="43" y="56"/>
                  </a:cubicBezTo>
                  <a:cubicBezTo>
                    <a:pt x="43" y="141"/>
                    <a:pt x="112" y="210"/>
                    <a:pt x="197" y="210"/>
                  </a:cubicBezTo>
                  <a:cubicBezTo>
                    <a:pt x="197" y="252"/>
                    <a:pt x="197" y="252"/>
                    <a:pt x="197" y="252"/>
                  </a:cubicBezTo>
                  <a:cubicBezTo>
                    <a:pt x="88" y="252"/>
                    <a:pt x="0" y="164"/>
                    <a:pt x="0" y="56"/>
                  </a:cubicBezTo>
                  <a:cubicBezTo>
                    <a:pt x="0" y="4"/>
                    <a:pt x="0" y="4"/>
                    <a:pt x="0" y="4"/>
                  </a:cubicBezTo>
                  <a:cubicBezTo>
                    <a:pt x="0" y="19"/>
                    <a:pt x="0" y="19"/>
                    <a:pt x="0" y="19"/>
                  </a:cubicBezTo>
                  <a:cubicBezTo>
                    <a:pt x="43" y="19"/>
                    <a:pt x="43" y="19"/>
                    <a:pt x="43" y="19"/>
                  </a:cubicBezTo>
                  <a:lnTo>
                    <a:pt x="4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48"/>
            </a:p>
          </p:txBody>
        </p:sp>
        <p:sp>
          <p:nvSpPr>
            <p:cNvPr id="17" name="Freeform 30"/>
            <p:cNvSpPr>
              <a:spLocks/>
            </p:cNvSpPr>
            <p:nvPr userDrawn="1"/>
          </p:nvSpPr>
          <p:spPr bwMode="auto">
            <a:xfrm flipH="1" flipV="1">
              <a:off x="200024" y="3887917"/>
              <a:ext cx="832224" cy="1174446"/>
            </a:xfrm>
            <a:custGeom>
              <a:avLst/>
              <a:gdLst>
                <a:gd name="T0" fmla="*/ 43 w 136"/>
                <a:gd name="T1" fmla="*/ 4 h 192"/>
                <a:gd name="T2" fmla="*/ 43 w 136"/>
                <a:gd name="T3" fmla="*/ 4 h 192"/>
                <a:gd name="T4" fmla="*/ 43 w 136"/>
                <a:gd name="T5" fmla="*/ 56 h 192"/>
                <a:gd name="T6" fmla="*/ 136 w 136"/>
                <a:gd name="T7" fmla="*/ 149 h 192"/>
                <a:gd name="T8" fmla="*/ 136 w 136"/>
                <a:gd name="T9" fmla="*/ 192 h 192"/>
                <a:gd name="T10" fmla="*/ 0 w 136"/>
                <a:gd name="T11" fmla="*/ 56 h 192"/>
                <a:gd name="T12" fmla="*/ 0 w 136"/>
                <a:gd name="T13" fmla="*/ 4 h 192"/>
                <a:gd name="T14" fmla="*/ 0 w 136"/>
                <a:gd name="T15" fmla="*/ 0 h 192"/>
                <a:gd name="T16" fmla="*/ 0 w 136"/>
                <a:gd name="T17" fmla="*/ 19 h 192"/>
                <a:gd name="T18" fmla="*/ 43 w 136"/>
                <a:gd name="T19" fmla="*/ 19 h 192"/>
                <a:gd name="T20" fmla="*/ 43 w 136"/>
                <a:gd name="T21" fmla="*/ 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 h="192">
                  <a:moveTo>
                    <a:pt x="43" y="4"/>
                  </a:moveTo>
                  <a:cubicBezTo>
                    <a:pt x="43" y="4"/>
                    <a:pt x="43" y="4"/>
                    <a:pt x="43" y="4"/>
                  </a:cubicBezTo>
                  <a:cubicBezTo>
                    <a:pt x="43" y="56"/>
                    <a:pt x="43" y="56"/>
                    <a:pt x="43" y="56"/>
                  </a:cubicBezTo>
                  <a:cubicBezTo>
                    <a:pt x="43" y="107"/>
                    <a:pt x="84" y="149"/>
                    <a:pt x="136" y="149"/>
                  </a:cubicBezTo>
                  <a:cubicBezTo>
                    <a:pt x="136" y="192"/>
                    <a:pt x="136" y="192"/>
                    <a:pt x="136" y="192"/>
                  </a:cubicBezTo>
                  <a:cubicBezTo>
                    <a:pt x="61" y="192"/>
                    <a:pt x="0" y="131"/>
                    <a:pt x="0" y="56"/>
                  </a:cubicBezTo>
                  <a:cubicBezTo>
                    <a:pt x="0" y="4"/>
                    <a:pt x="0" y="4"/>
                    <a:pt x="0" y="4"/>
                  </a:cubicBezTo>
                  <a:cubicBezTo>
                    <a:pt x="0" y="0"/>
                    <a:pt x="0" y="0"/>
                    <a:pt x="0" y="0"/>
                  </a:cubicBezTo>
                  <a:cubicBezTo>
                    <a:pt x="0" y="19"/>
                    <a:pt x="0" y="19"/>
                    <a:pt x="0" y="19"/>
                  </a:cubicBezTo>
                  <a:cubicBezTo>
                    <a:pt x="43" y="19"/>
                    <a:pt x="43" y="19"/>
                    <a:pt x="43" y="19"/>
                  </a:cubicBezTo>
                  <a:lnTo>
                    <a:pt x="43" y="4"/>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48"/>
            </a:p>
          </p:txBody>
        </p:sp>
        <p:sp>
          <p:nvSpPr>
            <p:cNvPr id="18" name="Freeform 31"/>
            <p:cNvSpPr>
              <a:spLocks/>
            </p:cNvSpPr>
            <p:nvPr userDrawn="1"/>
          </p:nvSpPr>
          <p:spPr bwMode="auto">
            <a:xfrm flipH="1" flipV="1">
              <a:off x="200024" y="4261251"/>
              <a:ext cx="458890" cy="801112"/>
            </a:xfrm>
            <a:custGeom>
              <a:avLst/>
              <a:gdLst>
                <a:gd name="T0" fmla="*/ 42 w 75"/>
                <a:gd name="T1" fmla="*/ 19 h 131"/>
                <a:gd name="T2" fmla="*/ 42 w 75"/>
                <a:gd name="T3" fmla="*/ 4 h 131"/>
                <a:gd name="T4" fmla="*/ 42 w 75"/>
                <a:gd name="T5" fmla="*/ 4 h 131"/>
                <a:gd name="T6" fmla="*/ 42 w 75"/>
                <a:gd name="T7" fmla="*/ 56 h 131"/>
                <a:gd name="T8" fmla="*/ 52 w 75"/>
                <a:gd name="T9" fmla="*/ 79 h 131"/>
                <a:gd name="T10" fmla="*/ 75 w 75"/>
                <a:gd name="T11" fmla="*/ 88 h 131"/>
                <a:gd name="T12" fmla="*/ 75 w 75"/>
                <a:gd name="T13" fmla="*/ 131 h 131"/>
                <a:gd name="T14" fmla="*/ 22 w 75"/>
                <a:gd name="T15" fmla="*/ 109 h 131"/>
                <a:gd name="T16" fmla="*/ 0 w 75"/>
                <a:gd name="T17" fmla="*/ 56 h 131"/>
                <a:gd name="T18" fmla="*/ 0 w 75"/>
                <a:gd name="T19" fmla="*/ 0 h 131"/>
                <a:gd name="T20" fmla="*/ 0 w 75"/>
                <a:gd name="T21" fmla="*/ 19 h 131"/>
                <a:gd name="T22" fmla="*/ 42 w 75"/>
                <a:gd name="T23" fmla="*/ 19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5" h="131">
                  <a:moveTo>
                    <a:pt x="42" y="19"/>
                  </a:moveTo>
                  <a:cubicBezTo>
                    <a:pt x="42" y="4"/>
                    <a:pt x="42" y="4"/>
                    <a:pt x="42" y="4"/>
                  </a:cubicBezTo>
                  <a:cubicBezTo>
                    <a:pt x="42" y="4"/>
                    <a:pt x="42" y="4"/>
                    <a:pt x="42" y="4"/>
                  </a:cubicBezTo>
                  <a:cubicBezTo>
                    <a:pt x="42" y="56"/>
                    <a:pt x="42" y="56"/>
                    <a:pt x="42" y="56"/>
                  </a:cubicBezTo>
                  <a:cubicBezTo>
                    <a:pt x="42" y="65"/>
                    <a:pt x="46" y="73"/>
                    <a:pt x="52" y="79"/>
                  </a:cubicBezTo>
                  <a:cubicBezTo>
                    <a:pt x="58" y="85"/>
                    <a:pt x="66" y="88"/>
                    <a:pt x="75" y="88"/>
                  </a:cubicBezTo>
                  <a:cubicBezTo>
                    <a:pt x="75" y="131"/>
                    <a:pt x="75" y="131"/>
                    <a:pt x="75" y="131"/>
                  </a:cubicBezTo>
                  <a:cubicBezTo>
                    <a:pt x="55" y="131"/>
                    <a:pt x="36" y="123"/>
                    <a:pt x="22" y="109"/>
                  </a:cubicBezTo>
                  <a:cubicBezTo>
                    <a:pt x="7" y="95"/>
                    <a:pt x="0" y="76"/>
                    <a:pt x="0" y="56"/>
                  </a:cubicBezTo>
                  <a:cubicBezTo>
                    <a:pt x="0" y="0"/>
                    <a:pt x="0" y="0"/>
                    <a:pt x="0" y="0"/>
                  </a:cubicBezTo>
                  <a:cubicBezTo>
                    <a:pt x="0" y="19"/>
                    <a:pt x="0" y="19"/>
                    <a:pt x="0" y="19"/>
                  </a:cubicBezTo>
                  <a:lnTo>
                    <a:pt x="42"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48"/>
            </a:p>
          </p:txBody>
        </p:sp>
      </p:grpSp>
      <p:sp>
        <p:nvSpPr>
          <p:cNvPr id="2" name="Title 1"/>
          <p:cNvSpPr>
            <a:spLocks noGrp="1"/>
          </p:cNvSpPr>
          <p:nvPr>
            <p:ph type="title" hasCustomPrompt="1"/>
          </p:nvPr>
        </p:nvSpPr>
        <p:spPr>
          <a:xfrm>
            <a:off x="544026" y="1041828"/>
            <a:ext cx="11351153" cy="5167127"/>
          </a:xfrm>
        </p:spPr>
        <p:txBody>
          <a:bodyPr/>
          <a:lstStyle>
            <a:lvl1pPr algn="ctr" defTabSz="1243493" rtl="0" eaLnBrk="1" latinLnBrk="0" hangingPunct="1">
              <a:lnSpc>
                <a:spcPts val="10879"/>
              </a:lnSpc>
              <a:spcBef>
                <a:spcPct val="0"/>
              </a:spcBef>
              <a:buNone/>
              <a:defRPr lang="en-GB" sz="11967" kern="1200" cap="all" baseline="0" dirty="0" smtClean="0">
                <a:solidFill>
                  <a:prstClr val="white"/>
                </a:solidFill>
                <a:latin typeface="+mj-lt"/>
                <a:ea typeface="+mn-ea"/>
                <a:cs typeface="Segoe UI Semibold" panose="020B0702040204020203" pitchFamily="34" charset="0"/>
              </a:defRPr>
            </a:lvl1pPr>
          </a:lstStyle>
          <a:p>
            <a:r>
              <a:rPr lang="en-US" dirty="0"/>
              <a:t>Click to add title</a:t>
            </a:r>
            <a:endParaRPr lang="en-GB" dirty="0"/>
          </a:p>
        </p:txBody>
      </p:sp>
      <p:sp>
        <p:nvSpPr>
          <p:cNvPr id="8" name="TextBox 7"/>
          <p:cNvSpPr txBox="1"/>
          <p:nvPr userDrawn="1"/>
        </p:nvSpPr>
        <p:spPr>
          <a:xfrm rot="19081894">
            <a:off x="-838007" y="353948"/>
            <a:ext cx="2901925" cy="469039"/>
          </a:xfrm>
          <a:prstGeom prst="rect">
            <a:avLst/>
          </a:prstGeom>
          <a:solidFill>
            <a:schemeClr val="accent3"/>
          </a:solidFill>
        </p:spPr>
        <p:txBody>
          <a:bodyPr wrap="square" rtlCol="0">
            <a:spAutoFit/>
          </a:bodyPr>
          <a:lstStyle/>
          <a:p>
            <a:pPr algn="ctr"/>
            <a:r>
              <a:rPr lang="en-GB" sz="2448" dirty="0">
                <a:solidFill>
                  <a:schemeClr val="bg1"/>
                </a:solidFill>
              </a:rPr>
              <a:t>DEMO</a:t>
            </a:r>
          </a:p>
        </p:txBody>
      </p:sp>
      <p:pic>
        <p:nvPicPr>
          <p:cNvPr id="9" name="Picture 32"/>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10540638" y="6365893"/>
            <a:ext cx="1831629" cy="5885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8121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3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200"/>
                                            <p:tgtEl>
                                              <p:spTgt spid="15"/>
                                            </p:tgtEl>
                                          </p:cBhvr>
                                        </p:animEffect>
                                      </p:childTnLst>
                                    </p:cTn>
                                  </p:par>
                                  <p:par>
                                    <p:cTn id="11" presetID="35" presetClass="path" presetSubtype="0" accel="40000" fill="hold" nodeType="withEffect" p14:presetBounceEnd="48000">
                                      <p:stCondLst>
                                        <p:cond delay="0"/>
                                      </p:stCondLst>
                                      <p:childTnLst>
                                        <p:animMotion origin="layout" path="M -0.08108 3.82716E-6 L -8.33333E-7 3.82716E-6 " pathEditMode="relative" rAng="0" ptsTypes="AA" p14:bounceEnd="48000">
                                          <p:cBhvr>
                                            <p:cTn id="12" dur="400" fill="hold"/>
                                            <p:tgtEl>
                                              <p:spTgt spid="15"/>
                                            </p:tgtEl>
                                            <p:attrNameLst>
                                              <p:attrName>ppt_x</p:attrName>
                                              <p:attrName>ppt_y</p:attrName>
                                            </p:attrNameLst>
                                          </p:cBhvr>
                                          <p:rCtr x="4045" y="0"/>
                                        </p:animMotion>
                                      </p:childTnLst>
                                    </p:cTn>
                                  </p:par>
                                </p:childTnLst>
                              </p:cTn>
                            </p:par>
                            <p:par>
                              <p:cTn id="13" fill="hold">
                                <p:stCondLst>
                                  <p:cond delay="400"/>
                                </p:stCondLst>
                                <p:childTnLst>
                                  <p:par>
                                    <p:cTn id="14" presetID="2" presetClass="entr" presetSubtype="9" fill="hold" grpId="0" nodeType="afterEffect">
                                      <p:stCondLst>
                                        <p:cond delay="0"/>
                                      </p:stCondLst>
                                      <p:childTnLst>
                                        <p:set>
                                          <p:cBhvr>
                                            <p:cTn id="15" dur="1" fill="hold">
                                              <p:stCondLst>
                                                <p:cond delay="0"/>
                                              </p:stCondLst>
                                            </p:cTn>
                                            <p:tgtEl>
                                              <p:spTgt spid="8"/>
                                            </p:tgtEl>
                                            <p:attrNameLst>
                                              <p:attrName>style.visibility</p:attrName>
                                            </p:attrNameLst>
                                          </p:cBhvr>
                                          <p:to>
                                            <p:strVal val="visible"/>
                                          </p:to>
                                        </p:set>
                                        <p:anim calcmode="lin" valueType="num">
                                          <p:cBhvr additive="base">
                                            <p:cTn id="16" dur="500" fill="hold"/>
                                            <p:tgtEl>
                                              <p:spTgt spid="8"/>
                                            </p:tgtEl>
                                            <p:attrNameLst>
                                              <p:attrName>ppt_x</p:attrName>
                                            </p:attrNameLst>
                                          </p:cBhvr>
                                          <p:tavLst>
                                            <p:tav tm="0">
                                              <p:val>
                                                <p:strVal val="0-#ppt_w/2"/>
                                              </p:val>
                                            </p:tav>
                                            <p:tav tm="100000">
                                              <p:val>
                                                <p:strVal val="#ppt_x"/>
                                              </p:val>
                                            </p:tav>
                                          </p:tavLst>
                                        </p:anim>
                                        <p:anim calcmode="lin" valueType="num">
                                          <p:cBhvr additive="base">
                                            <p:cTn id="17"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3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200"/>
                                            <p:tgtEl>
                                              <p:spTgt spid="15"/>
                                            </p:tgtEl>
                                          </p:cBhvr>
                                        </p:animEffect>
                                      </p:childTnLst>
                                    </p:cTn>
                                  </p:par>
                                  <p:par>
                                    <p:cTn id="11" presetID="35" presetClass="path" presetSubtype="0" accel="40000" fill="hold" nodeType="withEffect">
                                      <p:stCondLst>
                                        <p:cond delay="0"/>
                                      </p:stCondLst>
                                      <p:childTnLst>
                                        <p:animMotion origin="layout" path="M -0.08108 3.82716E-6 L -8.33333E-7 3.82716E-6 " pathEditMode="relative" rAng="0" ptsTypes="AA">
                                          <p:cBhvr>
                                            <p:cTn id="12" dur="400" fill="hold"/>
                                            <p:tgtEl>
                                              <p:spTgt spid="15"/>
                                            </p:tgtEl>
                                            <p:attrNameLst>
                                              <p:attrName>ppt_x</p:attrName>
                                              <p:attrName>ppt_y</p:attrName>
                                            </p:attrNameLst>
                                          </p:cBhvr>
                                          <p:rCtr x="4045" y="0"/>
                                        </p:animMotion>
                                      </p:childTnLst>
                                    </p:cTn>
                                  </p:par>
                                </p:childTnLst>
                              </p:cTn>
                            </p:par>
                            <p:par>
                              <p:cTn id="13" fill="hold">
                                <p:stCondLst>
                                  <p:cond delay="400"/>
                                </p:stCondLst>
                                <p:childTnLst>
                                  <p:par>
                                    <p:cTn id="14" presetID="2" presetClass="entr" presetSubtype="9" fill="hold" grpId="0" nodeType="afterEffect">
                                      <p:stCondLst>
                                        <p:cond delay="0"/>
                                      </p:stCondLst>
                                      <p:childTnLst>
                                        <p:set>
                                          <p:cBhvr>
                                            <p:cTn id="15" dur="1" fill="hold">
                                              <p:stCondLst>
                                                <p:cond delay="0"/>
                                              </p:stCondLst>
                                            </p:cTn>
                                            <p:tgtEl>
                                              <p:spTgt spid="8"/>
                                            </p:tgtEl>
                                            <p:attrNameLst>
                                              <p:attrName>style.visibility</p:attrName>
                                            </p:attrNameLst>
                                          </p:cBhvr>
                                          <p:to>
                                            <p:strVal val="visible"/>
                                          </p:to>
                                        </p:set>
                                        <p:anim calcmode="lin" valueType="num">
                                          <p:cBhvr additive="base">
                                            <p:cTn id="16" dur="500" fill="hold"/>
                                            <p:tgtEl>
                                              <p:spTgt spid="8"/>
                                            </p:tgtEl>
                                            <p:attrNameLst>
                                              <p:attrName>ppt_x</p:attrName>
                                            </p:attrNameLst>
                                          </p:cBhvr>
                                          <p:tavLst>
                                            <p:tav tm="0">
                                              <p:val>
                                                <p:strVal val="0-#ppt_w/2"/>
                                              </p:val>
                                            </p:tav>
                                            <p:tav tm="100000">
                                              <p:val>
                                                <p:strVal val="#ppt_x"/>
                                              </p:val>
                                            </p:tav>
                                          </p:tavLst>
                                        </p:anim>
                                        <p:anim calcmode="lin" valueType="num">
                                          <p:cBhvr additive="base">
                                            <p:cTn id="17"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Demo - White BG">
    <p:spTree>
      <p:nvGrpSpPr>
        <p:cNvPr id="1" name=""/>
        <p:cNvGrpSpPr/>
        <p:nvPr/>
      </p:nvGrpSpPr>
      <p:grpSpPr>
        <a:xfrm>
          <a:off x="0" y="0"/>
          <a:ext cx="0" cy="0"/>
          <a:chOff x="0" y="0"/>
          <a:chExt cx="0" cy="0"/>
        </a:xfrm>
      </p:grpSpPr>
      <p:grpSp>
        <p:nvGrpSpPr>
          <p:cNvPr id="15" name="Group 14"/>
          <p:cNvGrpSpPr/>
          <p:nvPr userDrawn="1"/>
        </p:nvGrpSpPr>
        <p:grpSpPr>
          <a:xfrm>
            <a:off x="-104494" y="4763057"/>
            <a:ext cx="1888879" cy="2411730"/>
            <a:chOff x="200024" y="3519768"/>
            <a:chExt cx="1208151" cy="1542595"/>
          </a:xfrm>
        </p:grpSpPr>
        <p:sp>
          <p:nvSpPr>
            <p:cNvPr id="16" name="Freeform 29"/>
            <p:cNvSpPr>
              <a:spLocks/>
            </p:cNvSpPr>
            <p:nvPr userDrawn="1"/>
          </p:nvSpPr>
          <p:spPr bwMode="auto">
            <a:xfrm flipH="1" flipV="1">
              <a:off x="200024" y="3519768"/>
              <a:ext cx="1208151" cy="1542595"/>
            </a:xfrm>
            <a:custGeom>
              <a:avLst/>
              <a:gdLst>
                <a:gd name="T0" fmla="*/ 43 w 197"/>
                <a:gd name="T1" fmla="*/ 0 h 252"/>
                <a:gd name="T2" fmla="*/ 43 w 197"/>
                <a:gd name="T3" fmla="*/ 4 h 252"/>
                <a:gd name="T4" fmla="*/ 43 w 197"/>
                <a:gd name="T5" fmla="*/ 56 h 252"/>
                <a:gd name="T6" fmla="*/ 43 w 197"/>
                <a:gd name="T7" fmla="*/ 56 h 252"/>
                <a:gd name="T8" fmla="*/ 197 w 197"/>
                <a:gd name="T9" fmla="*/ 210 h 252"/>
                <a:gd name="T10" fmla="*/ 197 w 197"/>
                <a:gd name="T11" fmla="*/ 252 h 252"/>
                <a:gd name="T12" fmla="*/ 0 w 197"/>
                <a:gd name="T13" fmla="*/ 56 h 252"/>
                <a:gd name="T14" fmla="*/ 0 w 197"/>
                <a:gd name="T15" fmla="*/ 4 h 252"/>
                <a:gd name="T16" fmla="*/ 0 w 197"/>
                <a:gd name="T17" fmla="*/ 19 h 252"/>
                <a:gd name="T18" fmla="*/ 43 w 197"/>
                <a:gd name="T19" fmla="*/ 19 h 252"/>
                <a:gd name="T20" fmla="*/ 43 w 197"/>
                <a:gd name="T21"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252">
                  <a:moveTo>
                    <a:pt x="43" y="0"/>
                  </a:moveTo>
                  <a:cubicBezTo>
                    <a:pt x="43" y="4"/>
                    <a:pt x="43" y="4"/>
                    <a:pt x="43" y="4"/>
                  </a:cubicBezTo>
                  <a:cubicBezTo>
                    <a:pt x="43" y="56"/>
                    <a:pt x="43" y="56"/>
                    <a:pt x="43" y="56"/>
                  </a:cubicBezTo>
                  <a:cubicBezTo>
                    <a:pt x="43" y="56"/>
                    <a:pt x="43" y="56"/>
                    <a:pt x="43" y="56"/>
                  </a:cubicBezTo>
                  <a:cubicBezTo>
                    <a:pt x="43" y="141"/>
                    <a:pt x="112" y="210"/>
                    <a:pt x="197" y="210"/>
                  </a:cubicBezTo>
                  <a:cubicBezTo>
                    <a:pt x="197" y="252"/>
                    <a:pt x="197" y="252"/>
                    <a:pt x="197" y="252"/>
                  </a:cubicBezTo>
                  <a:cubicBezTo>
                    <a:pt x="88" y="252"/>
                    <a:pt x="0" y="164"/>
                    <a:pt x="0" y="56"/>
                  </a:cubicBezTo>
                  <a:cubicBezTo>
                    <a:pt x="0" y="4"/>
                    <a:pt x="0" y="4"/>
                    <a:pt x="0" y="4"/>
                  </a:cubicBezTo>
                  <a:cubicBezTo>
                    <a:pt x="0" y="19"/>
                    <a:pt x="0" y="19"/>
                    <a:pt x="0" y="19"/>
                  </a:cubicBezTo>
                  <a:cubicBezTo>
                    <a:pt x="43" y="19"/>
                    <a:pt x="43" y="19"/>
                    <a:pt x="43" y="19"/>
                  </a:cubicBezTo>
                  <a:lnTo>
                    <a:pt x="43"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48"/>
            </a:p>
          </p:txBody>
        </p:sp>
        <p:sp>
          <p:nvSpPr>
            <p:cNvPr id="17" name="Freeform 30"/>
            <p:cNvSpPr>
              <a:spLocks/>
            </p:cNvSpPr>
            <p:nvPr userDrawn="1"/>
          </p:nvSpPr>
          <p:spPr bwMode="auto">
            <a:xfrm flipH="1" flipV="1">
              <a:off x="200024" y="3887917"/>
              <a:ext cx="832224" cy="1174446"/>
            </a:xfrm>
            <a:custGeom>
              <a:avLst/>
              <a:gdLst>
                <a:gd name="T0" fmla="*/ 43 w 136"/>
                <a:gd name="T1" fmla="*/ 4 h 192"/>
                <a:gd name="T2" fmla="*/ 43 w 136"/>
                <a:gd name="T3" fmla="*/ 4 h 192"/>
                <a:gd name="T4" fmla="*/ 43 w 136"/>
                <a:gd name="T5" fmla="*/ 56 h 192"/>
                <a:gd name="T6" fmla="*/ 136 w 136"/>
                <a:gd name="T7" fmla="*/ 149 h 192"/>
                <a:gd name="T8" fmla="*/ 136 w 136"/>
                <a:gd name="T9" fmla="*/ 192 h 192"/>
                <a:gd name="T10" fmla="*/ 0 w 136"/>
                <a:gd name="T11" fmla="*/ 56 h 192"/>
                <a:gd name="T12" fmla="*/ 0 w 136"/>
                <a:gd name="T13" fmla="*/ 4 h 192"/>
                <a:gd name="T14" fmla="*/ 0 w 136"/>
                <a:gd name="T15" fmla="*/ 0 h 192"/>
                <a:gd name="T16" fmla="*/ 0 w 136"/>
                <a:gd name="T17" fmla="*/ 19 h 192"/>
                <a:gd name="T18" fmla="*/ 43 w 136"/>
                <a:gd name="T19" fmla="*/ 19 h 192"/>
                <a:gd name="T20" fmla="*/ 43 w 136"/>
                <a:gd name="T21" fmla="*/ 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 h="192">
                  <a:moveTo>
                    <a:pt x="43" y="4"/>
                  </a:moveTo>
                  <a:cubicBezTo>
                    <a:pt x="43" y="4"/>
                    <a:pt x="43" y="4"/>
                    <a:pt x="43" y="4"/>
                  </a:cubicBezTo>
                  <a:cubicBezTo>
                    <a:pt x="43" y="56"/>
                    <a:pt x="43" y="56"/>
                    <a:pt x="43" y="56"/>
                  </a:cubicBezTo>
                  <a:cubicBezTo>
                    <a:pt x="43" y="107"/>
                    <a:pt x="84" y="149"/>
                    <a:pt x="136" y="149"/>
                  </a:cubicBezTo>
                  <a:cubicBezTo>
                    <a:pt x="136" y="192"/>
                    <a:pt x="136" y="192"/>
                    <a:pt x="136" y="192"/>
                  </a:cubicBezTo>
                  <a:cubicBezTo>
                    <a:pt x="61" y="192"/>
                    <a:pt x="0" y="131"/>
                    <a:pt x="0" y="56"/>
                  </a:cubicBezTo>
                  <a:cubicBezTo>
                    <a:pt x="0" y="4"/>
                    <a:pt x="0" y="4"/>
                    <a:pt x="0" y="4"/>
                  </a:cubicBezTo>
                  <a:cubicBezTo>
                    <a:pt x="0" y="0"/>
                    <a:pt x="0" y="0"/>
                    <a:pt x="0" y="0"/>
                  </a:cubicBezTo>
                  <a:cubicBezTo>
                    <a:pt x="0" y="19"/>
                    <a:pt x="0" y="19"/>
                    <a:pt x="0" y="19"/>
                  </a:cubicBezTo>
                  <a:cubicBezTo>
                    <a:pt x="43" y="19"/>
                    <a:pt x="43" y="19"/>
                    <a:pt x="43" y="19"/>
                  </a:cubicBezTo>
                  <a:lnTo>
                    <a:pt x="43" y="4"/>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48"/>
            </a:p>
          </p:txBody>
        </p:sp>
        <p:sp>
          <p:nvSpPr>
            <p:cNvPr id="18" name="Freeform 31"/>
            <p:cNvSpPr>
              <a:spLocks/>
            </p:cNvSpPr>
            <p:nvPr userDrawn="1"/>
          </p:nvSpPr>
          <p:spPr bwMode="auto">
            <a:xfrm flipH="1" flipV="1">
              <a:off x="200024" y="4261251"/>
              <a:ext cx="458890" cy="801112"/>
            </a:xfrm>
            <a:custGeom>
              <a:avLst/>
              <a:gdLst>
                <a:gd name="T0" fmla="*/ 42 w 75"/>
                <a:gd name="T1" fmla="*/ 19 h 131"/>
                <a:gd name="T2" fmla="*/ 42 w 75"/>
                <a:gd name="T3" fmla="*/ 4 h 131"/>
                <a:gd name="T4" fmla="*/ 42 w 75"/>
                <a:gd name="T5" fmla="*/ 4 h 131"/>
                <a:gd name="T6" fmla="*/ 42 w 75"/>
                <a:gd name="T7" fmla="*/ 56 h 131"/>
                <a:gd name="T8" fmla="*/ 52 w 75"/>
                <a:gd name="T9" fmla="*/ 79 h 131"/>
                <a:gd name="T10" fmla="*/ 75 w 75"/>
                <a:gd name="T11" fmla="*/ 88 h 131"/>
                <a:gd name="T12" fmla="*/ 75 w 75"/>
                <a:gd name="T13" fmla="*/ 131 h 131"/>
                <a:gd name="T14" fmla="*/ 22 w 75"/>
                <a:gd name="T15" fmla="*/ 109 h 131"/>
                <a:gd name="T16" fmla="*/ 0 w 75"/>
                <a:gd name="T17" fmla="*/ 56 h 131"/>
                <a:gd name="T18" fmla="*/ 0 w 75"/>
                <a:gd name="T19" fmla="*/ 0 h 131"/>
                <a:gd name="T20" fmla="*/ 0 w 75"/>
                <a:gd name="T21" fmla="*/ 19 h 131"/>
                <a:gd name="T22" fmla="*/ 42 w 75"/>
                <a:gd name="T23" fmla="*/ 19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5" h="131">
                  <a:moveTo>
                    <a:pt x="42" y="19"/>
                  </a:moveTo>
                  <a:cubicBezTo>
                    <a:pt x="42" y="4"/>
                    <a:pt x="42" y="4"/>
                    <a:pt x="42" y="4"/>
                  </a:cubicBezTo>
                  <a:cubicBezTo>
                    <a:pt x="42" y="4"/>
                    <a:pt x="42" y="4"/>
                    <a:pt x="42" y="4"/>
                  </a:cubicBezTo>
                  <a:cubicBezTo>
                    <a:pt x="42" y="56"/>
                    <a:pt x="42" y="56"/>
                    <a:pt x="42" y="56"/>
                  </a:cubicBezTo>
                  <a:cubicBezTo>
                    <a:pt x="42" y="65"/>
                    <a:pt x="46" y="73"/>
                    <a:pt x="52" y="79"/>
                  </a:cubicBezTo>
                  <a:cubicBezTo>
                    <a:pt x="58" y="85"/>
                    <a:pt x="66" y="88"/>
                    <a:pt x="75" y="88"/>
                  </a:cubicBezTo>
                  <a:cubicBezTo>
                    <a:pt x="75" y="131"/>
                    <a:pt x="75" y="131"/>
                    <a:pt x="75" y="131"/>
                  </a:cubicBezTo>
                  <a:cubicBezTo>
                    <a:pt x="55" y="131"/>
                    <a:pt x="36" y="123"/>
                    <a:pt x="22" y="109"/>
                  </a:cubicBezTo>
                  <a:cubicBezTo>
                    <a:pt x="7" y="95"/>
                    <a:pt x="0" y="76"/>
                    <a:pt x="0" y="56"/>
                  </a:cubicBezTo>
                  <a:cubicBezTo>
                    <a:pt x="0" y="0"/>
                    <a:pt x="0" y="0"/>
                    <a:pt x="0" y="0"/>
                  </a:cubicBezTo>
                  <a:cubicBezTo>
                    <a:pt x="0" y="19"/>
                    <a:pt x="0" y="19"/>
                    <a:pt x="0" y="19"/>
                  </a:cubicBezTo>
                  <a:lnTo>
                    <a:pt x="42"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48"/>
            </a:p>
          </p:txBody>
        </p:sp>
      </p:grpSp>
      <p:sp>
        <p:nvSpPr>
          <p:cNvPr id="2" name="Title 1"/>
          <p:cNvSpPr>
            <a:spLocks noGrp="1"/>
          </p:cNvSpPr>
          <p:nvPr>
            <p:ph type="title" hasCustomPrompt="1"/>
          </p:nvPr>
        </p:nvSpPr>
        <p:spPr>
          <a:xfrm>
            <a:off x="544026" y="1041828"/>
            <a:ext cx="11351153" cy="5167127"/>
          </a:xfrm>
        </p:spPr>
        <p:txBody>
          <a:bodyPr/>
          <a:lstStyle>
            <a:lvl1pPr algn="ctr" defTabSz="1243493" rtl="0" eaLnBrk="1" latinLnBrk="0" hangingPunct="1">
              <a:lnSpc>
                <a:spcPts val="10879"/>
              </a:lnSpc>
              <a:spcBef>
                <a:spcPct val="0"/>
              </a:spcBef>
              <a:buNone/>
              <a:defRPr lang="en-GB" sz="11967" kern="1200" cap="all" baseline="0" dirty="0" smtClean="0">
                <a:solidFill>
                  <a:schemeClr val="accent1"/>
                </a:solidFill>
                <a:latin typeface="+mj-lt"/>
                <a:ea typeface="+mn-ea"/>
                <a:cs typeface="Segoe UI Semibold" panose="020B0702040204020203" pitchFamily="34" charset="0"/>
              </a:defRPr>
            </a:lvl1pPr>
          </a:lstStyle>
          <a:p>
            <a:r>
              <a:rPr lang="en-US" dirty="0"/>
              <a:t>Click to add title</a:t>
            </a:r>
            <a:endParaRPr lang="en-GB" dirty="0"/>
          </a:p>
        </p:txBody>
      </p:sp>
      <p:sp>
        <p:nvSpPr>
          <p:cNvPr id="8" name="TextBox 7"/>
          <p:cNvSpPr txBox="1"/>
          <p:nvPr userDrawn="1"/>
        </p:nvSpPr>
        <p:spPr>
          <a:xfrm rot="19081894">
            <a:off x="-838007" y="353948"/>
            <a:ext cx="2901925" cy="469039"/>
          </a:xfrm>
          <a:prstGeom prst="rect">
            <a:avLst/>
          </a:prstGeom>
          <a:solidFill>
            <a:schemeClr val="accent3"/>
          </a:solidFill>
        </p:spPr>
        <p:txBody>
          <a:bodyPr wrap="square" rtlCol="0">
            <a:spAutoFit/>
          </a:bodyPr>
          <a:lstStyle/>
          <a:p>
            <a:pPr algn="ctr"/>
            <a:r>
              <a:rPr lang="en-GB" sz="2448" dirty="0">
                <a:solidFill>
                  <a:schemeClr val="bg1"/>
                </a:solidFill>
              </a:rPr>
              <a:t>DEMO</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492065" y="6333505"/>
            <a:ext cx="1948497" cy="716732"/>
          </a:xfrm>
          <a:prstGeom prst="rect">
            <a:avLst/>
          </a:prstGeom>
        </p:spPr>
      </p:pic>
    </p:spTree>
    <p:extLst>
      <p:ext uri="{BB962C8B-B14F-4D97-AF65-F5344CB8AC3E}">
        <p14:creationId xmlns:p14="http://schemas.microsoft.com/office/powerpoint/2010/main" val="2006570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3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200"/>
                                            <p:tgtEl>
                                              <p:spTgt spid="15"/>
                                            </p:tgtEl>
                                          </p:cBhvr>
                                        </p:animEffect>
                                      </p:childTnLst>
                                    </p:cTn>
                                  </p:par>
                                  <p:par>
                                    <p:cTn id="11" presetID="35" presetClass="path" presetSubtype="0" accel="40000" fill="hold" nodeType="withEffect" p14:presetBounceEnd="48000">
                                      <p:stCondLst>
                                        <p:cond delay="0"/>
                                      </p:stCondLst>
                                      <p:childTnLst>
                                        <p:animMotion origin="layout" path="M -0.08108 3.82716E-6 L -8.33333E-7 3.82716E-6 " pathEditMode="relative" rAng="0" ptsTypes="AA" p14:bounceEnd="48000">
                                          <p:cBhvr>
                                            <p:cTn id="12" dur="400" fill="hold"/>
                                            <p:tgtEl>
                                              <p:spTgt spid="15"/>
                                            </p:tgtEl>
                                            <p:attrNameLst>
                                              <p:attrName>ppt_x</p:attrName>
                                              <p:attrName>ppt_y</p:attrName>
                                            </p:attrNameLst>
                                          </p:cBhvr>
                                          <p:rCtr x="4045" y="0"/>
                                        </p:animMotion>
                                      </p:childTnLst>
                                    </p:cTn>
                                  </p:par>
                                </p:childTnLst>
                              </p:cTn>
                            </p:par>
                            <p:par>
                              <p:cTn id="13" fill="hold">
                                <p:stCondLst>
                                  <p:cond delay="400"/>
                                </p:stCondLst>
                                <p:childTnLst>
                                  <p:par>
                                    <p:cTn id="14" presetID="2" presetClass="entr" presetSubtype="9" fill="hold" grpId="0" nodeType="afterEffect">
                                      <p:stCondLst>
                                        <p:cond delay="0"/>
                                      </p:stCondLst>
                                      <p:childTnLst>
                                        <p:set>
                                          <p:cBhvr>
                                            <p:cTn id="15" dur="1" fill="hold">
                                              <p:stCondLst>
                                                <p:cond delay="0"/>
                                              </p:stCondLst>
                                            </p:cTn>
                                            <p:tgtEl>
                                              <p:spTgt spid="8"/>
                                            </p:tgtEl>
                                            <p:attrNameLst>
                                              <p:attrName>style.visibility</p:attrName>
                                            </p:attrNameLst>
                                          </p:cBhvr>
                                          <p:to>
                                            <p:strVal val="visible"/>
                                          </p:to>
                                        </p:set>
                                        <p:anim calcmode="lin" valueType="num">
                                          <p:cBhvr additive="base">
                                            <p:cTn id="16" dur="500" fill="hold"/>
                                            <p:tgtEl>
                                              <p:spTgt spid="8"/>
                                            </p:tgtEl>
                                            <p:attrNameLst>
                                              <p:attrName>ppt_x</p:attrName>
                                            </p:attrNameLst>
                                          </p:cBhvr>
                                          <p:tavLst>
                                            <p:tav tm="0">
                                              <p:val>
                                                <p:strVal val="0-#ppt_w/2"/>
                                              </p:val>
                                            </p:tav>
                                            <p:tav tm="100000">
                                              <p:val>
                                                <p:strVal val="#ppt_x"/>
                                              </p:val>
                                            </p:tav>
                                          </p:tavLst>
                                        </p:anim>
                                        <p:anim calcmode="lin" valueType="num">
                                          <p:cBhvr additive="base">
                                            <p:cTn id="17"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3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200"/>
                                            <p:tgtEl>
                                              <p:spTgt spid="15"/>
                                            </p:tgtEl>
                                          </p:cBhvr>
                                        </p:animEffect>
                                      </p:childTnLst>
                                    </p:cTn>
                                  </p:par>
                                  <p:par>
                                    <p:cTn id="11" presetID="35" presetClass="path" presetSubtype="0" accel="40000" fill="hold" nodeType="withEffect">
                                      <p:stCondLst>
                                        <p:cond delay="0"/>
                                      </p:stCondLst>
                                      <p:childTnLst>
                                        <p:animMotion origin="layout" path="M -0.08108 3.82716E-6 L -8.33333E-7 3.82716E-6 " pathEditMode="relative" rAng="0" ptsTypes="AA">
                                          <p:cBhvr>
                                            <p:cTn id="12" dur="400" fill="hold"/>
                                            <p:tgtEl>
                                              <p:spTgt spid="15"/>
                                            </p:tgtEl>
                                            <p:attrNameLst>
                                              <p:attrName>ppt_x</p:attrName>
                                              <p:attrName>ppt_y</p:attrName>
                                            </p:attrNameLst>
                                          </p:cBhvr>
                                          <p:rCtr x="4045" y="0"/>
                                        </p:animMotion>
                                      </p:childTnLst>
                                    </p:cTn>
                                  </p:par>
                                </p:childTnLst>
                              </p:cTn>
                            </p:par>
                            <p:par>
                              <p:cTn id="13" fill="hold">
                                <p:stCondLst>
                                  <p:cond delay="400"/>
                                </p:stCondLst>
                                <p:childTnLst>
                                  <p:par>
                                    <p:cTn id="14" presetID="2" presetClass="entr" presetSubtype="9" fill="hold" grpId="0" nodeType="afterEffect">
                                      <p:stCondLst>
                                        <p:cond delay="0"/>
                                      </p:stCondLst>
                                      <p:childTnLst>
                                        <p:set>
                                          <p:cBhvr>
                                            <p:cTn id="15" dur="1" fill="hold">
                                              <p:stCondLst>
                                                <p:cond delay="0"/>
                                              </p:stCondLst>
                                            </p:cTn>
                                            <p:tgtEl>
                                              <p:spTgt spid="8"/>
                                            </p:tgtEl>
                                            <p:attrNameLst>
                                              <p:attrName>style.visibility</p:attrName>
                                            </p:attrNameLst>
                                          </p:cBhvr>
                                          <p:to>
                                            <p:strVal val="visible"/>
                                          </p:to>
                                        </p:set>
                                        <p:anim calcmode="lin" valueType="num">
                                          <p:cBhvr additive="base">
                                            <p:cTn id="16" dur="500" fill="hold"/>
                                            <p:tgtEl>
                                              <p:spTgt spid="8"/>
                                            </p:tgtEl>
                                            <p:attrNameLst>
                                              <p:attrName>ppt_x</p:attrName>
                                            </p:attrNameLst>
                                          </p:cBhvr>
                                          <p:tavLst>
                                            <p:tav tm="0">
                                              <p:val>
                                                <p:strVal val="0-#ppt_w/2"/>
                                              </p:val>
                                            </p:tav>
                                            <p:tav tm="100000">
                                              <p:val>
                                                <p:strVal val="#ppt_x"/>
                                              </p:val>
                                            </p:tav>
                                          </p:tavLst>
                                        </p:anim>
                                        <p:anim calcmode="lin" valueType="num">
                                          <p:cBhvr additive="base">
                                            <p:cTn id="17"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CodeVideo - Magenta">
    <p:spTree>
      <p:nvGrpSpPr>
        <p:cNvPr id="1" name=""/>
        <p:cNvGrpSpPr/>
        <p:nvPr/>
      </p:nvGrpSpPr>
      <p:grpSpPr>
        <a:xfrm>
          <a:off x="0" y="0"/>
          <a:ext cx="0" cy="0"/>
          <a:chOff x="0" y="0"/>
          <a:chExt cx="0" cy="0"/>
        </a:xfrm>
      </p:grpSpPr>
      <p:sp>
        <p:nvSpPr>
          <p:cNvPr id="15" name="Rectangle 14"/>
          <p:cNvSpPr/>
          <p:nvPr userDrawn="1"/>
        </p:nvSpPr>
        <p:spPr>
          <a:xfrm>
            <a:off x="0" y="1"/>
            <a:ext cx="12434888" cy="5397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 name="Rectangle 2"/>
          <p:cNvSpPr/>
          <p:nvPr userDrawn="1"/>
        </p:nvSpPr>
        <p:spPr>
          <a:xfrm>
            <a:off x="0" y="5553624"/>
            <a:ext cx="12434888" cy="14409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nvGrpSpPr>
          <p:cNvPr id="4" name="Group 3"/>
          <p:cNvGrpSpPr/>
          <p:nvPr userDrawn="1"/>
        </p:nvGrpSpPr>
        <p:grpSpPr>
          <a:xfrm flipH="1">
            <a:off x="11291009" y="5578120"/>
            <a:ext cx="1213930" cy="1549952"/>
            <a:chOff x="200024" y="3519768"/>
            <a:chExt cx="1208151" cy="1542595"/>
          </a:xfrm>
        </p:grpSpPr>
        <p:sp>
          <p:nvSpPr>
            <p:cNvPr id="9" name="Freeform 29"/>
            <p:cNvSpPr>
              <a:spLocks/>
            </p:cNvSpPr>
            <p:nvPr userDrawn="1"/>
          </p:nvSpPr>
          <p:spPr bwMode="auto">
            <a:xfrm flipH="1" flipV="1">
              <a:off x="200024" y="3519768"/>
              <a:ext cx="1208151" cy="1542595"/>
            </a:xfrm>
            <a:custGeom>
              <a:avLst/>
              <a:gdLst>
                <a:gd name="T0" fmla="*/ 43 w 197"/>
                <a:gd name="T1" fmla="*/ 0 h 252"/>
                <a:gd name="T2" fmla="*/ 43 w 197"/>
                <a:gd name="T3" fmla="*/ 4 h 252"/>
                <a:gd name="T4" fmla="*/ 43 w 197"/>
                <a:gd name="T5" fmla="*/ 56 h 252"/>
                <a:gd name="T6" fmla="*/ 43 w 197"/>
                <a:gd name="T7" fmla="*/ 56 h 252"/>
                <a:gd name="T8" fmla="*/ 197 w 197"/>
                <a:gd name="T9" fmla="*/ 210 h 252"/>
                <a:gd name="T10" fmla="*/ 197 w 197"/>
                <a:gd name="T11" fmla="*/ 252 h 252"/>
                <a:gd name="T12" fmla="*/ 0 w 197"/>
                <a:gd name="T13" fmla="*/ 56 h 252"/>
                <a:gd name="T14" fmla="*/ 0 w 197"/>
                <a:gd name="T15" fmla="*/ 4 h 252"/>
                <a:gd name="T16" fmla="*/ 0 w 197"/>
                <a:gd name="T17" fmla="*/ 19 h 252"/>
                <a:gd name="T18" fmla="*/ 43 w 197"/>
                <a:gd name="T19" fmla="*/ 19 h 252"/>
                <a:gd name="T20" fmla="*/ 43 w 197"/>
                <a:gd name="T21"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252">
                  <a:moveTo>
                    <a:pt x="43" y="0"/>
                  </a:moveTo>
                  <a:cubicBezTo>
                    <a:pt x="43" y="4"/>
                    <a:pt x="43" y="4"/>
                    <a:pt x="43" y="4"/>
                  </a:cubicBezTo>
                  <a:cubicBezTo>
                    <a:pt x="43" y="56"/>
                    <a:pt x="43" y="56"/>
                    <a:pt x="43" y="56"/>
                  </a:cubicBezTo>
                  <a:cubicBezTo>
                    <a:pt x="43" y="56"/>
                    <a:pt x="43" y="56"/>
                    <a:pt x="43" y="56"/>
                  </a:cubicBezTo>
                  <a:cubicBezTo>
                    <a:pt x="43" y="141"/>
                    <a:pt x="112" y="210"/>
                    <a:pt x="197" y="210"/>
                  </a:cubicBezTo>
                  <a:cubicBezTo>
                    <a:pt x="197" y="252"/>
                    <a:pt x="197" y="252"/>
                    <a:pt x="197" y="252"/>
                  </a:cubicBezTo>
                  <a:cubicBezTo>
                    <a:pt x="88" y="252"/>
                    <a:pt x="0" y="164"/>
                    <a:pt x="0" y="56"/>
                  </a:cubicBezTo>
                  <a:cubicBezTo>
                    <a:pt x="0" y="4"/>
                    <a:pt x="0" y="4"/>
                    <a:pt x="0" y="4"/>
                  </a:cubicBezTo>
                  <a:cubicBezTo>
                    <a:pt x="0" y="19"/>
                    <a:pt x="0" y="19"/>
                    <a:pt x="0" y="19"/>
                  </a:cubicBezTo>
                  <a:cubicBezTo>
                    <a:pt x="43" y="19"/>
                    <a:pt x="43" y="19"/>
                    <a:pt x="43" y="19"/>
                  </a:cubicBezTo>
                  <a:lnTo>
                    <a:pt x="4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48"/>
            </a:p>
          </p:txBody>
        </p:sp>
        <p:sp>
          <p:nvSpPr>
            <p:cNvPr id="10" name="Freeform 30"/>
            <p:cNvSpPr>
              <a:spLocks/>
            </p:cNvSpPr>
            <p:nvPr userDrawn="1"/>
          </p:nvSpPr>
          <p:spPr bwMode="auto">
            <a:xfrm flipH="1" flipV="1">
              <a:off x="200024" y="3887917"/>
              <a:ext cx="832224" cy="1174446"/>
            </a:xfrm>
            <a:custGeom>
              <a:avLst/>
              <a:gdLst>
                <a:gd name="T0" fmla="*/ 43 w 136"/>
                <a:gd name="T1" fmla="*/ 4 h 192"/>
                <a:gd name="T2" fmla="*/ 43 w 136"/>
                <a:gd name="T3" fmla="*/ 4 h 192"/>
                <a:gd name="T4" fmla="*/ 43 w 136"/>
                <a:gd name="T5" fmla="*/ 56 h 192"/>
                <a:gd name="T6" fmla="*/ 136 w 136"/>
                <a:gd name="T7" fmla="*/ 149 h 192"/>
                <a:gd name="T8" fmla="*/ 136 w 136"/>
                <a:gd name="T9" fmla="*/ 192 h 192"/>
                <a:gd name="T10" fmla="*/ 0 w 136"/>
                <a:gd name="T11" fmla="*/ 56 h 192"/>
                <a:gd name="T12" fmla="*/ 0 w 136"/>
                <a:gd name="T13" fmla="*/ 4 h 192"/>
                <a:gd name="T14" fmla="*/ 0 w 136"/>
                <a:gd name="T15" fmla="*/ 0 h 192"/>
                <a:gd name="T16" fmla="*/ 0 w 136"/>
                <a:gd name="T17" fmla="*/ 19 h 192"/>
                <a:gd name="T18" fmla="*/ 43 w 136"/>
                <a:gd name="T19" fmla="*/ 19 h 192"/>
                <a:gd name="T20" fmla="*/ 43 w 136"/>
                <a:gd name="T21" fmla="*/ 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 h="192">
                  <a:moveTo>
                    <a:pt x="43" y="4"/>
                  </a:moveTo>
                  <a:cubicBezTo>
                    <a:pt x="43" y="4"/>
                    <a:pt x="43" y="4"/>
                    <a:pt x="43" y="4"/>
                  </a:cubicBezTo>
                  <a:cubicBezTo>
                    <a:pt x="43" y="56"/>
                    <a:pt x="43" y="56"/>
                    <a:pt x="43" y="56"/>
                  </a:cubicBezTo>
                  <a:cubicBezTo>
                    <a:pt x="43" y="107"/>
                    <a:pt x="84" y="149"/>
                    <a:pt x="136" y="149"/>
                  </a:cubicBezTo>
                  <a:cubicBezTo>
                    <a:pt x="136" y="192"/>
                    <a:pt x="136" y="192"/>
                    <a:pt x="136" y="192"/>
                  </a:cubicBezTo>
                  <a:cubicBezTo>
                    <a:pt x="61" y="192"/>
                    <a:pt x="0" y="131"/>
                    <a:pt x="0" y="56"/>
                  </a:cubicBezTo>
                  <a:cubicBezTo>
                    <a:pt x="0" y="4"/>
                    <a:pt x="0" y="4"/>
                    <a:pt x="0" y="4"/>
                  </a:cubicBezTo>
                  <a:cubicBezTo>
                    <a:pt x="0" y="0"/>
                    <a:pt x="0" y="0"/>
                    <a:pt x="0" y="0"/>
                  </a:cubicBezTo>
                  <a:cubicBezTo>
                    <a:pt x="0" y="19"/>
                    <a:pt x="0" y="19"/>
                    <a:pt x="0" y="19"/>
                  </a:cubicBezTo>
                  <a:cubicBezTo>
                    <a:pt x="43" y="19"/>
                    <a:pt x="43" y="19"/>
                    <a:pt x="43" y="19"/>
                  </a:cubicBezTo>
                  <a:lnTo>
                    <a:pt x="43" y="4"/>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48"/>
            </a:p>
          </p:txBody>
        </p:sp>
        <p:sp>
          <p:nvSpPr>
            <p:cNvPr id="11" name="Freeform 31"/>
            <p:cNvSpPr>
              <a:spLocks/>
            </p:cNvSpPr>
            <p:nvPr userDrawn="1"/>
          </p:nvSpPr>
          <p:spPr bwMode="auto">
            <a:xfrm flipH="1" flipV="1">
              <a:off x="200024" y="4261251"/>
              <a:ext cx="458890" cy="801112"/>
            </a:xfrm>
            <a:custGeom>
              <a:avLst/>
              <a:gdLst>
                <a:gd name="T0" fmla="*/ 42 w 75"/>
                <a:gd name="T1" fmla="*/ 19 h 131"/>
                <a:gd name="T2" fmla="*/ 42 w 75"/>
                <a:gd name="T3" fmla="*/ 4 h 131"/>
                <a:gd name="T4" fmla="*/ 42 w 75"/>
                <a:gd name="T5" fmla="*/ 4 h 131"/>
                <a:gd name="T6" fmla="*/ 42 w 75"/>
                <a:gd name="T7" fmla="*/ 56 h 131"/>
                <a:gd name="T8" fmla="*/ 52 w 75"/>
                <a:gd name="T9" fmla="*/ 79 h 131"/>
                <a:gd name="T10" fmla="*/ 75 w 75"/>
                <a:gd name="T11" fmla="*/ 88 h 131"/>
                <a:gd name="T12" fmla="*/ 75 w 75"/>
                <a:gd name="T13" fmla="*/ 131 h 131"/>
                <a:gd name="T14" fmla="*/ 22 w 75"/>
                <a:gd name="T15" fmla="*/ 109 h 131"/>
                <a:gd name="T16" fmla="*/ 0 w 75"/>
                <a:gd name="T17" fmla="*/ 56 h 131"/>
                <a:gd name="T18" fmla="*/ 0 w 75"/>
                <a:gd name="T19" fmla="*/ 0 h 131"/>
                <a:gd name="T20" fmla="*/ 0 w 75"/>
                <a:gd name="T21" fmla="*/ 19 h 131"/>
                <a:gd name="T22" fmla="*/ 42 w 75"/>
                <a:gd name="T23" fmla="*/ 19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5" h="131">
                  <a:moveTo>
                    <a:pt x="42" y="19"/>
                  </a:moveTo>
                  <a:cubicBezTo>
                    <a:pt x="42" y="4"/>
                    <a:pt x="42" y="4"/>
                    <a:pt x="42" y="4"/>
                  </a:cubicBezTo>
                  <a:cubicBezTo>
                    <a:pt x="42" y="4"/>
                    <a:pt x="42" y="4"/>
                    <a:pt x="42" y="4"/>
                  </a:cubicBezTo>
                  <a:cubicBezTo>
                    <a:pt x="42" y="56"/>
                    <a:pt x="42" y="56"/>
                    <a:pt x="42" y="56"/>
                  </a:cubicBezTo>
                  <a:cubicBezTo>
                    <a:pt x="42" y="65"/>
                    <a:pt x="46" y="73"/>
                    <a:pt x="52" y="79"/>
                  </a:cubicBezTo>
                  <a:cubicBezTo>
                    <a:pt x="58" y="85"/>
                    <a:pt x="66" y="88"/>
                    <a:pt x="75" y="88"/>
                  </a:cubicBezTo>
                  <a:cubicBezTo>
                    <a:pt x="75" y="131"/>
                    <a:pt x="75" y="131"/>
                    <a:pt x="75" y="131"/>
                  </a:cubicBezTo>
                  <a:cubicBezTo>
                    <a:pt x="55" y="131"/>
                    <a:pt x="36" y="123"/>
                    <a:pt x="22" y="109"/>
                  </a:cubicBezTo>
                  <a:cubicBezTo>
                    <a:pt x="7" y="95"/>
                    <a:pt x="0" y="76"/>
                    <a:pt x="0" y="56"/>
                  </a:cubicBezTo>
                  <a:cubicBezTo>
                    <a:pt x="0" y="0"/>
                    <a:pt x="0" y="0"/>
                    <a:pt x="0" y="0"/>
                  </a:cubicBezTo>
                  <a:cubicBezTo>
                    <a:pt x="0" y="19"/>
                    <a:pt x="0" y="19"/>
                    <a:pt x="0" y="19"/>
                  </a:cubicBezTo>
                  <a:lnTo>
                    <a:pt x="42" y="19"/>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48"/>
            </a:p>
          </p:txBody>
        </p:sp>
      </p:grpSp>
      <p:sp>
        <p:nvSpPr>
          <p:cNvPr id="2" name="Title 1"/>
          <p:cNvSpPr>
            <a:spLocks noGrp="1"/>
          </p:cNvSpPr>
          <p:nvPr>
            <p:ph type="title" hasCustomPrompt="1"/>
          </p:nvPr>
        </p:nvSpPr>
        <p:spPr>
          <a:xfrm>
            <a:off x="272014" y="5675313"/>
            <a:ext cx="10823059" cy="1278854"/>
          </a:xfrm>
        </p:spPr>
        <p:txBody>
          <a:bodyPr/>
          <a:lstStyle>
            <a:lvl1pPr algn="l" defTabSz="1243493" rtl="0" eaLnBrk="1" latinLnBrk="0" hangingPunct="1">
              <a:lnSpc>
                <a:spcPts val="10879"/>
              </a:lnSpc>
              <a:spcBef>
                <a:spcPct val="0"/>
              </a:spcBef>
              <a:buNone/>
              <a:defRPr lang="en-GB" sz="8159" kern="1200" cap="all" baseline="0" dirty="0" smtClean="0">
                <a:solidFill>
                  <a:prstClr val="white"/>
                </a:solidFill>
                <a:latin typeface="+mj-lt"/>
                <a:ea typeface="+mn-ea"/>
                <a:cs typeface="Segoe UI Semibold" panose="020B0702040204020203" pitchFamily="34" charset="0"/>
              </a:defRPr>
            </a:lvl1pPr>
          </a:lstStyle>
          <a:p>
            <a:r>
              <a:rPr lang="en-US" dirty="0"/>
              <a:t>Click to add title</a:t>
            </a:r>
            <a:endParaRPr lang="en-GB" dirty="0"/>
          </a:p>
        </p:txBody>
      </p:sp>
      <p:sp>
        <p:nvSpPr>
          <p:cNvPr id="13" name="Rectangle 12"/>
          <p:cNvSpPr/>
          <p:nvPr userDrawn="1"/>
        </p:nvSpPr>
        <p:spPr>
          <a:xfrm>
            <a:off x="0" y="539701"/>
            <a:ext cx="12434888" cy="5029517"/>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dirty="0"/>
          </a:p>
        </p:txBody>
      </p:sp>
      <p:sp>
        <p:nvSpPr>
          <p:cNvPr id="14" name="Content Placeholder 18"/>
          <p:cNvSpPr>
            <a:spLocks noGrp="1"/>
          </p:cNvSpPr>
          <p:nvPr>
            <p:ph sz="quarter" idx="11" hasCustomPrompt="1"/>
          </p:nvPr>
        </p:nvSpPr>
        <p:spPr>
          <a:xfrm>
            <a:off x="272013" y="586326"/>
            <a:ext cx="11897335" cy="4917862"/>
          </a:xfrm>
          <a:prstGeom prst="rect">
            <a:avLst/>
          </a:prstGeom>
        </p:spPr>
        <p:txBody>
          <a:bodyPr>
            <a:normAutofit/>
          </a:bodyPr>
          <a:lstStyle>
            <a:lvl1pPr marL="0" indent="0">
              <a:buNone/>
              <a:defRPr sz="3264">
                <a:solidFill>
                  <a:schemeClr val="bg2"/>
                </a:solidFill>
                <a:latin typeface="Consolas" panose="020B0609020204030204" pitchFamily="49" charset="0"/>
                <a:cs typeface="Consolas" panose="020B0609020204030204" pitchFamily="49" charset="0"/>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GB" dirty="0"/>
              <a:t>Code Goes here</a:t>
            </a:r>
          </a:p>
        </p:txBody>
      </p:sp>
      <p:sp>
        <p:nvSpPr>
          <p:cNvPr id="16" name="Content Placeholder 16"/>
          <p:cNvSpPr>
            <a:spLocks noGrp="1"/>
          </p:cNvSpPr>
          <p:nvPr>
            <p:ph sz="quarter" idx="10" hasCustomPrompt="1"/>
          </p:nvPr>
        </p:nvSpPr>
        <p:spPr>
          <a:xfrm>
            <a:off x="272015" y="33476"/>
            <a:ext cx="11897337" cy="452277"/>
          </a:xfrm>
          <a:prstGeom prst="rect">
            <a:avLst/>
          </a:prstGeom>
        </p:spPr>
        <p:txBody>
          <a:bodyPr>
            <a:noAutofit/>
          </a:bodyPr>
          <a:lstStyle>
            <a:lvl1pPr marL="0" indent="0" algn="r">
              <a:buNone/>
              <a:defRPr sz="2176">
                <a:solidFill>
                  <a:schemeClr val="bg2"/>
                </a:solidFill>
                <a:latin typeface="+mn-lt"/>
                <a:cs typeface="Consolas" panose="020B0609020204030204" pitchFamily="49" charset="0"/>
              </a:defRPr>
            </a:lvl1pPr>
          </a:lstStyle>
          <a:p>
            <a:pPr lvl="0"/>
            <a:r>
              <a:rPr lang="en-GB" dirty="0"/>
              <a:t>http://www.github.com</a:t>
            </a:r>
          </a:p>
        </p:txBody>
      </p:sp>
    </p:spTree>
    <p:extLst>
      <p:ext uri="{BB962C8B-B14F-4D97-AF65-F5344CB8AC3E}">
        <p14:creationId xmlns:p14="http://schemas.microsoft.com/office/powerpoint/2010/main" val="23353619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
                                            <p:tgtEl>
                                              <p:spTgt spid="4"/>
                                            </p:tgtEl>
                                          </p:cBhvr>
                                        </p:animEffect>
                                      </p:childTnLst>
                                    </p:cTn>
                                  </p:par>
                                  <p:par>
                                    <p:cTn id="8" presetID="35" presetClass="path" presetSubtype="0" accel="40000" fill="hold" nodeType="withEffect" p14:presetBounceEnd="48000">
                                      <p:stCondLst>
                                        <p:cond delay="0"/>
                                      </p:stCondLst>
                                      <p:childTnLst>
                                        <p:animMotion origin="layout" path="M 1.94444E-6 -3.76118E-6 L 0.08107 -3.76118E-6 " pathEditMode="relative" rAng="0" ptsTypes="AA" p14:bounceEnd="48000">
                                          <p:cBhvr>
                                            <p:cTn id="9" dur="400" spd="-100000" fill="hold"/>
                                            <p:tgtEl>
                                              <p:spTgt spid="4"/>
                                            </p:tgtEl>
                                            <p:attrNameLst>
                                              <p:attrName>ppt_x</p:attrName>
                                              <p:attrName>ppt_y</p:attrName>
                                            </p:attrNameLst>
                                          </p:cBhvr>
                                          <p:rCtr x="4045" y="0"/>
                                        </p:animMotion>
                                      </p:childTnLst>
                                    </p:cTn>
                                  </p:par>
                                  <p:par>
                                    <p:cTn id="10" presetID="22" presetClass="entr" presetSubtype="8"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300"/>
                                            <p:tgtEl>
                                              <p:spTgt spid="2"/>
                                            </p:tgtEl>
                                          </p:cBhvr>
                                        </p:animEffect>
                                      </p:childTnLst>
                                    </p:cTn>
                                  </p:par>
                                </p:childTnLst>
                              </p:cTn>
                            </p:par>
                            <p:par>
                              <p:cTn id="13" fill="hold">
                                <p:stCondLst>
                                  <p:cond delay="400"/>
                                </p:stCondLst>
                                <p:childTnLst>
                                  <p:par>
                                    <p:cTn id="14" presetID="10" presetClass="entr" presetSubtype="0" fill="hold" grpId="0" nodeType="afterEffect">
                                      <p:stCondLst>
                                        <p:cond delay="0"/>
                                      </p:stCondLst>
                                      <p:childTnLst>
                                        <p:set>
                                          <p:cBhvr>
                                            <p:cTn id="15" dur="1" fill="hold">
                                              <p:stCondLst>
                                                <p:cond delay="0"/>
                                              </p:stCondLst>
                                            </p:cTn>
                                            <p:tgtEl>
                                              <p:spTgt spid="16">
                                                <p:txEl>
                                                  <p:pRg st="0" end="0"/>
                                                </p:txEl>
                                              </p:spTgt>
                                            </p:tgtEl>
                                            <p:attrNameLst>
                                              <p:attrName>style.visibility</p:attrName>
                                            </p:attrNameLst>
                                          </p:cBhvr>
                                          <p:to>
                                            <p:strVal val="visible"/>
                                          </p:to>
                                        </p:set>
                                        <p:animEffect transition="in" filter="fade">
                                          <p:cBhvr>
                                            <p:cTn id="16" dur="500"/>
                                            <p:tgtEl>
                                              <p:spTgt spid="16">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4">
                                                <p:txEl>
                                                  <p:pRg st="0" end="0"/>
                                                </p:txEl>
                                              </p:spTgt>
                                            </p:tgtEl>
                                            <p:attrNameLst>
                                              <p:attrName>style.visibility</p:attrName>
                                            </p:attrNameLst>
                                          </p:cBhvr>
                                          <p:to>
                                            <p:strVal val="visible"/>
                                          </p:to>
                                        </p:set>
                                        <p:animEffect transition="in" filter="fade">
                                          <p:cBhvr>
                                            <p:cTn id="19" dur="500"/>
                                            <p:tgtEl>
                                              <p:spTgt spid="1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build="p">
            <p:tmplLst>
              <p:tmpl lvl="1">
                <p:tnLst>
                  <p:par>
                    <p:cTn presetID="10" presetClass="entr" presetSubtype="0" fill="hold" nodeType="with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6" grpId="0" build="p">
            <p:tmplLst>
              <p:tmpl lvl="1">
                <p:tnLst>
                  <p:par>
                    <p:cTn presetID="10" presetClass="entr" presetSubtype="0"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
                                            <p:tgtEl>
                                              <p:spTgt spid="4"/>
                                            </p:tgtEl>
                                          </p:cBhvr>
                                        </p:animEffect>
                                      </p:childTnLst>
                                    </p:cTn>
                                  </p:par>
                                  <p:par>
                                    <p:cTn id="8" presetID="35" presetClass="path" presetSubtype="0" accel="40000" fill="hold" nodeType="withEffect">
                                      <p:stCondLst>
                                        <p:cond delay="0"/>
                                      </p:stCondLst>
                                      <p:childTnLst>
                                        <p:animMotion origin="layout" path="M 1.94444E-6 -3.76118E-6 L 0.08107 -3.76118E-6 " pathEditMode="relative" rAng="0" ptsTypes="AA">
                                          <p:cBhvr>
                                            <p:cTn id="9" dur="400" spd="-100000" fill="hold"/>
                                            <p:tgtEl>
                                              <p:spTgt spid="4"/>
                                            </p:tgtEl>
                                            <p:attrNameLst>
                                              <p:attrName>ppt_x</p:attrName>
                                              <p:attrName>ppt_y</p:attrName>
                                            </p:attrNameLst>
                                          </p:cBhvr>
                                          <p:rCtr x="4045" y="0"/>
                                        </p:animMotion>
                                      </p:childTnLst>
                                    </p:cTn>
                                  </p:par>
                                  <p:par>
                                    <p:cTn id="10" presetID="22" presetClass="entr" presetSubtype="8"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300"/>
                                            <p:tgtEl>
                                              <p:spTgt spid="2"/>
                                            </p:tgtEl>
                                          </p:cBhvr>
                                        </p:animEffect>
                                      </p:childTnLst>
                                    </p:cTn>
                                  </p:par>
                                </p:childTnLst>
                              </p:cTn>
                            </p:par>
                            <p:par>
                              <p:cTn id="13" fill="hold">
                                <p:stCondLst>
                                  <p:cond delay="400"/>
                                </p:stCondLst>
                                <p:childTnLst>
                                  <p:par>
                                    <p:cTn id="14" presetID="10" presetClass="entr" presetSubtype="0" fill="hold" grpId="0" nodeType="afterEffect">
                                      <p:stCondLst>
                                        <p:cond delay="0"/>
                                      </p:stCondLst>
                                      <p:childTnLst>
                                        <p:set>
                                          <p:cBhvr>
                                            <p:cTn id="15" dur="1" fill="hold">
                                              <p:stCondLst>
                                                <p:cond delay="0"/>
                                              </p:stCondLst>
                                            </p:cTn>
                                            <p:tgtEl>
                                              <p:spTgt spid="16">
                                                <p:txEl>
                                                  <p:pRg st="0" end="0"/>
                                                </p:txEl>
                                              </p:spTgt>
                                            </p:tgtEl>
                                            <p:attrNameLst>
                                              <p:attrName>style.visibility</p:attrName>
                                            </p:attrNameLst>
                                          </p:cBhvr>
                                          <p:to>
                                            <p:strVal val="visible"/>
                                          </p:to>
                                        </p:set>
                                        <p:animEffect transition="in" filter="fade">
                                          <p:cBhvr>
                                            <p:cTn id="16" dur="500"/>
                                            <p:tgtEl>
                                              <p:spTgt spid="16">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4">
                                                <p:txEl>
                                                  <p:pRg st="0" end="0"/>
                                                </p:txEl>
                                              </p:spTgt>
                                            </p:tgtEl>
                                            <p:attrNameLst>
                                              <p:attrName>style.visibility</p:attrName>
                                            </p:attrNameLst>
                                          </p:cBhvr>
                                          <p:to>
                                            <p:strVal val="visible"/>
                                          </p:to>
                                        </p:set>
                                        <p:animEffect transition="in" filter="fade">
                                          <p:cBhvr>
                                            <p:cTn id="19" dur="500"/>
                                            <p:tgtEl>
                                              <p:spTgt spid="1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build="p">
            <p:tmplLst>
              <p:tmpl lvl="1">
                <p:tnLst>
                  <p:par>
                    <p:cTn presetID="10" presetClass="entr" presetSubtype="0" fill="hold" nodeType="with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6" grpId="0" build="p">
            <p:tmplLst>
              <p:tmpl lvl="1">
                <p:tnLst>
                  <p:par>
                    <p:cTn presetID="10" presetClass="entr" presetSubtype="0"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Lst>
      </p:timing>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CodeVideo - Blue">
    <p:spTree>
      <p:nvGrpSpPr>
        <p:cNvPr id="1" name=""/>
        <p:cNvGrpSpPr/>
        <p:nvPr/>
      </p:nvGrpSpPr>
      <p:grpSpPr>
        <a:xfrm>
          <a:off x="0" y="0"/>
          <a:ext cx="0" cy="0"/>
          <a:chOff x="0" y="0"/>
          <a:chExt cx="0" cy="0"/>
        </a:xfrm>
      </p:grpSpPr>
      <p:sp>
        <p:nvSpPr>
          <p:cNvPr id="15" name="Rectangle 14"/>
          <p:cNvSpPr/>
          <p:nvPr userDrawn="1"/>
        </p:nvSpPr>
        <p:spPr>
          <a:xfrm>
            <a:off x="0" y="1"/>
            <a:ext cx="12434888" cy="53970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 name="Rectangle 2"/>
          <p:cNvSpPr/>
          <p:nvPr userDrawn="1"/>
        </p:nvSpPr>
        <p:spPr>
          <a:xfrm>
            <a:off x="0" y="5553624"/>
            <a:ext cx="12434888" cy="144090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nvGrpSpPr>
          <p:cNvPr id="4" name="Group 3"/>
          <p:cNvGrpSpPr/>
          <p:nvPr userDrawn="1"/>
        </p:nvGrpSpPr>
        <p:grpSpPr>
          <a:xfrm flipH="1">
            <a:off x="11291009" y="5578120"/>
            <a:ext cx="1213930" cy="1549952"/>
            <a:chOff x="200024" y="3519768"/>
            <a:chExt cx="1208151" cy="1542595"/>
          </a:xfrm>
        </p:grpSpPr>
        <p:sp>
          <p:nvSpPr>
            <p:cNvPr id="9" name="Freeform 29"/>
            <p:cNvSpPr>
              <a:spLocks/>
            </p:cNvSpPr>
            <p:nvPr userDrawn="1"/>
          </p:nvSpPr>
          <p:spPr bwMode="auto">
            <a:xfrm flipH="1" flipV="1">
              <a:off x="200024" y="3519768"/>
              <a:ext cx="1208151" cy="1542595"/>
            </a:xfrm>
            <a:custGeom>
              <a:avLst/>
              <a:gdLst>
                <a:gd name="T0" fmla="*/ 43 w 197"/>
                <a:gd name="T1" fmla="*/ 0 h 252"/>
                <a:gd name="T2" fmla="*/ 43 w 197"/>
                <a:gd name="T3" fmla="*/ 4 h 252"/>
                <a:gd name="T4" fmla="*/ 43 w 197"/>
                <a:gd name="T5" fmla="*/ 56 h 252"/>
                <a:gd name="T6" fmla="*/ 43 w 197"/>
                <a:gd name="T7" fmla="*/ 56 h 252"/>
                <a:gd name="T8" fmla="*/ 197 w 197"/>
                <a:gd name="T9" fmla="*/ 210 h 252"/>
                <a:gd name="T10" fmla="*/ 197 w 197"/>
                <a:gd name="T11" fmla="*/ 252 h 252"/>
                <a:gd name="T12" fmla="*/ 0 w 197"/>
                <a:gd name="T13" fmla="*/ 56 h 252"/>
                <a:gd name="T14" fmla="*/ 0 w 197"/>
                <a:gd name="T15" fmla="*/ 4 h 252"/>
                <a:gd name="T16" fmla="*/ 0 w 197"/>
                <a:gd name="T17" fmla="*/ 19 h 252"/>
                <a:gd name="T18" fmla="*/ 43 w 197"/>
                <a:gd name="T19" fmla="*/ 19 h 252"/>
                <a:gd name="T20" fmla="*/ 43 w 197"/>
                <a:gd name="T21"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252">
                  <a:moveTo>
                    <a:pt x="43" y="0"/>
                  </a:moveTo>
                  <a:cubicBezTo>
                    <a:pt x="43" y="4"/>
                    <a:pt x="43" y="4"/>
                    <a:pt x="43" y="4"/>
                  </a:cubicBezTo>
                  <a:cubicBezTo>
                    <a:pt x="43" y="56"/>
                    <a:pt x="43" y="56"/>
                    <a:pt x="43" y="56"/>
                  </a:cubicBezTo>
                  <a:cubicBezTo>
                    <a:pt x="43" y="56"/>
                    <a:pt x="43" y="56"/>
                    <a:pt x="43" y="56"/>
                  </a:cubicBezTo>
                  <a:cubicBezTo>
                    <a:pt x="43" y="141"/>
                    <a:pt x="112" y="210"/>
                    <a:pt x="197" y="210"/>
                  </a:cubicBezTo>
                  <a:cubicBezTo>
                    <a:pt x="197" y="252"/>
                    <a:pt x="197" y="252"/>
                    <a:pt x="197" y="252"/>
                  </a:cubicBezTo>
                  <a:cubicBezTo>
                    <a:pt x="88" y="252"/>
                    <a:pt x="0" y="164"/>
                    <a:pt x="0" y="56"/>
                  </a:cubicBezTo>
                  <a:cubicBezTo>
                    <a:pt x="0" y="4"/>
                    <a:pt x="0" y="4"/>
                    <a:pt x="0" y="4"/>
                  </a:cubicBezTo>
                  <a:cubicBezTo>
                    <a:pt x="0" y="19"/>
                    <a:pt x="0" y="19"/>
                    <a:pt x="0" y="19"/>
                  </a:cubicBezTo>
                  <a:cubicBezTo>
                    <a:pt x="43" y="19"/>
                    <a:pt x="43" y="19"/>
                    <a:pt x="43" y="19"/>
                  </a:cubicBezTo>
                  <a:lnTo>
                    <a:pt x="4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48"/>
            </a:p>
          </p:txBody>
        </p:sp>
        <p:sp>
          <p:nvSpPr>
            <p:cNvPr id="10" name="Freeform 30"/>
            <p:cNvSpPr>
              <a:spLocks/>
            </p:cNvSpPr>
            <p:nvPr userDrawn="1"/>
          </p:nvSpPr>
          <p:spPr bwMode="auto">
            <a:xfrm flipH="1" flipV="1">
              <a:off x="200024" y="3887917"/>
              <a:ext cx="832224" cy="1174446"/>
            </a:xfrm>
            <a:custGeom>
              <a:avLst/>
              <a:gdLst>
                <a:gd name="T0" fmla="*/ 43 w 136"/>
                <a:gd name="T1" fmla="*/ 4 h 192"/>
                <a:gd name="T2" fmla="*/ 43 w 136"/>
                <a:gd name="T3" fmla="*/ 4 h 192"/>
                <a:gd name="T4" fmla="*/ 43 w 136"/>
                <a:gd name="T5" fmla="*/ 56 h 192"/>
                <a:gd name="T6" fmla="*/ 136 w 136"/>
                <a:gd name="T7" fmla="*/ 149 h 192"/>
                <a:gd name="T8" fmla="*/ 136 w 136"/>
                <a:gd name="T9" fmla="*/ 192 h 192"/>
                <a:gd name="T10" fmla="*/ 0 w 136"/>
                <a:gd name="T11" fmla="*/ 56 h 192"/>
                <a:gd name="T12" fmla="*/ 0 w 136"/>
                <a:gd name="T13" fmla="*/ 4 h 192"/>
                <a:gd name="T14" fmla="*/ 0 w 136"/>
                <a:gd name="T15" fmla="*/ 0 h 192"/>
                <a:gd name="T16" fmla="*/ 0 w 136"/>
                <a:gd name="T17" fmla="*/ 19 h 192"/>
                <a:gd name="T18" fmla="*/ 43 w 136"/>
                <a:gd name="T19" fmla="*/ 19 h 192"/>
                <a:gd name="T20" fmla="*/ 43 w 136"/>
                <a:gd name="T21" fmla="*/ 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 h="192">
                  <a:moveTo>
                    <a:pt x="43" y="4"/>
                  </a:moveTo>
                  <a:cubicBezTo>
                    <a:pt x="43" y="4"/>
                    <a:pt x="43" y="4"/>
                    <a:pt x="43" y="4"/>
                  </a:cubicBezTo>
                  <a:cubicBezTo>
                    <a:pt x="43" y="56"/>
                    <a:pt x="43" y="56"/>
                    <a:pt x="43" y="56"/>
                  </a:cubicBezTo>
                  <a:cubicBezTo>
                    <a:pt x="43" y="107"/>
                    <a:pt x="84" y="149"/>
                    <a:pt x="136" y="149"/>
                  </a:cubicBezTo>
                  <a:cubicBezTo>
                    <a:pt x="136" y="192"/>
                    <a:pt x="136" y="192"/>
                    <a:pt x="136" y="192"/>
                  </a:cubicBezTo>
                  <a:cubicBezTo>
                    <a:pt x="61" y="192"/>
                    <a:pt x="0" y="131"/>
                    <a:pt x="0" y="56"/>
                  </a:cubicBezTo>
                  <a:cubicBezTo>
                    <a:pt x="0" y="4"/>
                    <a:pt x="0" y="4"/>
                    <a:pt x="0" y="4"/>
                  </a:cubicBezTo>
                  <a:cubicBezTo>
                    <a:pt x="0" y="0"/>
                    <a:pt x="0" y="0"/>
                    <a:pt x="0" y="0"/>
                  </a:cubicBezTo>
                  <a:cubicBezTo>
                    <a:pt x="0" y="19"/>
                    <a:pt x="0" y="19"/>
                    <a:pt x="0" y="19"/>
                  </a:cubicBezTo>
                  <a:cubicBezTo>
                    <a:pt x="43" y="19"/>
                    <a:pt x="43" y="19"/>
                    <a:pt x="43" y="19"/>
                  </a:cubicBezTo>
                  <a:lnTo>
                    <a:pt x="43" y="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48"/>
            </a:p>
          </p:txBody>
        </p:sp>
        <p:sp>
          <p:nvSpPr>
            <p:cNvPr id="11" name="Freeform 31"/>
            <p:cNvSpPr>
              <a:spLocks/>
            </p:cNvSpPr>
            <p:nvPr userDrawn="1"/>
          </p:nvSpPr>
          <p:spPr bwMode="auto">
            <a:xfrm flipH="1" flipV="1">
              <a:off x="200024" y="4261251"/>
              <a:ext cx="458890" cy="801112"/>
            </a:xfrm>
            <a:custGeom>
              <a:avLst/>
              <a:gdLst>
                <a:gd name="T0" fmla="*/ 42 w 75"/>
                <a:gd name="T1" fmla="*/ 19 h 131"/>
                <a:gd name="T2" fmla="*/ 42 w 75"/>
                <a:gd name="T3" fmla="*/ 4 h 131"/>
                <a:gd name="T4" fmla="*/ 42 w 75"/>
                <a:gd name="T5" fmla="*/ 4 h 131"/>
                <a:gd name="T6" fmla="*/ 42 w 75"/>
                <a:gd name="T7" fmla="*/ 56 h 131"/>
                <a:gd name="T8" fmla="*/ 52 w 75"/>
                <a:gd name="T9" fmla="*/ 79 h 131"/>
                <a:gd name="T10" fmla="*/ 75 w 75"/>
                <a:gd name="T11" fmla="*/ 88 h 131"/>
                <a:gd name="T12" fmla="*/ 75 w 75"/>
                <a:gd name="T13" fmla="*/ 131 h 131"/>
                <a:gd name="T14" fmla="*/ 22 w 75"/>
                <a:gd name="T15" fmla="*/ 109 h 131"/>
                <a:gd name="T16" fmla="*/ 0 w 75"/>
                <a:gd name="T17" fmla="*/ 56 h 131"/>
                <a:gd name="T18" fmla="*/ 0 w 75"/>
                <a:gd name="T19" fmla="*/ 0 h 131"/>
                <a:gd name="T20" fmla="*/ 0 w 75"/>
                <a:gd name="T21" fmla="*/ 19 h 131"/>
                <a:gd name="T22" fmla="*/ 42 w 75"/>
                <a:gd name="T23" fmla="*/ 19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5" h="131">
                  <a:moveTo>
                    <a:pt x="42" y="19"/>
                  </a:moveTo>
                  <a:cubicBezTo>
                    <a:pt x="42" y="4"/>
                    <a:pt x="42" y="4"/>
                    <a:pt x="42" y="4"/>
                  </a:cubicBezTo>
                  <a:cubicBezTo>
                    <a:pt x="42" y="4"/>
                    <a:pt x="42" y="4"/>
                    <a:pt x="42" y="4"/>
                  </a:cubicBezTo>
                  <a:cubicBezTo>
                    <a:pt x="42" y="56"/>
                    <a:pt x="42" y="56"/>
                    <a:pt x="42" y="56"/>
                  </a:cubicBezTo>
                  <a:cubicBezTo>
                    <a:pt x="42" y="65"/>
                    <a:pt x="46" y="73"/>
                    <a:pt x="52" y="79"/>
                  </a:cubicBezTo>
                  <a:cubicBezTo>
                    <a:pt x="58" y="85"/>
                    <a:pt x="66" y="88"/>
                    <a:pt x="75" y="88"/>
                  </a:cubicBezTo>
                  <a:cubicBezTo>
                    <a:pt x="75" y="131"/>
                    <a:pt x="75" y="131"/>
                    <a:pt x="75" y="131"/>
                  </a:cubicBezTo>
                  <a:cubicBezTo>
                    <a:pt x="55" y="131"/>
                    <a:pt x="36" y="123"/>
                    <a:pt x="22" y="109"/>
                  </a:cubicBezTo>
                  <a:cubicBezTo>
                    <a:pt x="7" y="95"/>
                    <a:pt x="0" y="76"/>
                    <a:pt x="0" y="56"/>
                  </a:cubicBezTo>
                  <a:cubicBezTo>
                    <a:pt x="0" y="0"/>
                    <a:pt x="0" y="0"/>
                    <a:pt x="0" y="0"/>
                  </a:cubicBezTo>
                  <a:cubicBezTo>
                    <a:pt x="0" y="19"/>
                    <a:pt x="0" y="19"/>
                    <a:pt x="0" y="19"/>
                  </a:cubicBezTo>
                  <a:lnTo>
                    <a:pt x="42"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48"/>
            </a:p>
          </p:txBody>
        </p:sp>
      </p:grpSp>
      <p:sp>
        <p:nvSpPr>
          <p:cNvPr id="2" name="Title 1"/>
          <p:cNvSpPr>
            <a:spLocks noGrp="1"/>
          </p:cNvSpPr>
          <p:nvPr>
            <p:ph type="title" hasCustomPrompt="1"/>
          </p:nvPr>
        </p:nvSpPr>
        <p:spPr>
          <a:xfrm>
            <a:off x="272014" y="5675313"/>
            <a:ext cx="10823059" cy="1278854"/>
          </a:xfrm>
        </p:spPr>
        <p:txBody>
          <a:bodyPr/>
          <a:lstStyle>
            <a:lvl1pPr algn="l" defTabSz="1243493" rtl="0" eaLnBrk="1" latinLnBrk="0" hangingPunct="1">
              <a:lnSpc>
                <a:spcPts val="10879"/>
              </a:lnSpc>
              <a:spcBef>
                <a:spcPct val="0"/>
              </a:spcBef>
              <a:buNone/>
              <a:defRPr lang="en-GB" sz="8159" kern="1200" cap="all" baseline="0" dirty="0" smtClean="0">
                <a:solidFill>
                  <a:prstClr val="white"/>
                </a:solidFill>
                <a:latin typeface="+mj-lt"/>
                <a:ea typeface="+mn-ea"/>
                <a:cs typeface="Segoe UI Semibold" panose="020B0702040204020203" pitchFamily="34" charset="0"/>
              </a:defRPr>
            </a:lvl1pPr>
          </a:lstStyle>
          <a:p>
            <a:r>
              <a:rPr lang="en-US" dirty="0"/>
              <a:t>Click to add title</a:t>
            </a:r>
            <a:endParaRPr lang="en-GB" dirty="0"/>
          </a:p>
        </p:txBody>
      </p:sp>
      <p:sp>
        <p:nvSpPr>
          <p:cNvPr id="13" name="Rectangle 12"/>
          <p:cNvSpPr/>
          <p:nvPr userDrawn="1"/>
        </p:nvSpPr>
        <p:spPr>
          <a:xfrm>
            <a:off x="0" y="539701"/>
            <a:ext cx="12434888" cy="5029517"/>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dirty="0"/>
          </a:p>
        </p:txBody>
      </p:sp>
      <p:sp>
        <p:nvSpPr>
          <p:cNvPr id="14" name="Content Placeholder 18"/>
          <p:cNvSpPr>
            <a:spLocks noGrp="1"/>
          </p:cNvSpPr>
          <p:nvPr>
            <p:ph sz="quarter" idx="11" hasCustomPrompt="1"/>
          </p:nvPr>
        </p:nvSpPr>
        <p:spPr>
          <a:xfrm>
            <a:off x="272013" y="586326"/>
            <a:ext cx="11897335" cy="4917862"/>
          </a:xfrm>
          <a:prstGeom prst="rect">
            <a:avLst/>
          </a:prstGeom>
        </p:spPr>
        <p:txBody>
          <a:bodyPr>
            <a:normAutofit/>
          </a:bodyPr>
          <a:lstStyle>
            <a:lvl1pPr marL="0" indent="0">
              <a:buNone/>
              <a:defRPr sz="3264">
                <a:solidFill>
                  <a:schemeClr val="bg2"/>
                </a:solidFill>
                <a:latin typeface="Consolas" panose="020B0609020204030204" pitchFamily="49" charset="0"/>
                <a:cs typeface="Consolas" panose="020B0609020204030204" pitchFamily="49" charset="0"/>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GB" dirty="0"/>
              <a:t>Code Goes here</a:t>
            </a:r>
          </a:p>
        </p:txBody>
      </p:sp>
      <p:sp>
        <p:nvSpPr>
          <p:cNvPr id="16" name="Content Placeholder 16"/>
          <p:cNvSpPr>
            <a:spLocks noGrp="1"/>
          </p:cNvSpPr>
          <p:nvPr>
            <p:ph sz="quarter" idx="10" hasCustomPrompt="1"/>
          </p:nvPr>
        </p:nvSpPr>
        <p:spPr>
          <a:xfrm>
            <a:off x="272015" y="33476"/>
            <a:ext cx="11897337" cy="452277"/>
          </a:xfrm>
          <a:prstGeom prst="rect">
            <a:avLst/>
          </a:prstGeom>
        </p:spPr>
        <p:txBody>
          <a:bodyPr>
            <a:noAutofit/>
          </a:bodyPr>
          <a:lstStyle>
            <a:lvl1pPr marL="0" indent="0" algn="r">
              <a:buNone/>
              <a:defRPr sz="2176">
                <a:solidFill>
                  <a:schemeClr val="bg2"/>
                </a:solidFill>
                <a:latin typeface="+mn-lt"/>
                <a:cs typeface="Consolas" panose="020B0609020204030204" pitchFamily="49" charset="0"/>
              </a:defRPr>
            </a:lvl1pPr>
          </a:lstStyle>
          <a:p>
            <a:pPr lvl="0"/>
            <a:r>
              <a:rPr lang="en-GB" dirty="0"/>
              <a:t>http://www.github.com</a:t>
            </a:r>
          </a:p>
        </p:txBody>
      </p:sp>
    </p:spTree>
    <p:extLst>
      <p:ext uri="{BB962C8B-B14F-4D97-AF65-F5344CB8AC3E}">
        <p14:creationId xmlns:p14="http://schemas.microsoft.com/office/powerpoint/2010/main" val="1642915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
                                            <p:tgtEl>
                                              <p:spTgt spid="4"/>
                                            </p:tgtEl>
                                          </p:cBhvr>
                                        </p:animEffect>
                                      </p:childTnLst>
                                    </p:cTn>
                                  </p:par>
                                  <p:par>
                                    <p:cTn id="8" presetID="35" presetClass="path" presetSubtype="0" accel="40000" fill="hold" nodeType="withEffect" p14:presetBounceEnd="48000">
                                      <p:stCondLst>
                                        <p:cond delay="0"/>
                                      </p:stCondLst>
                                      <p:childTnLst>
                                        <p:animMotion origin="layout" path="M 1.94444E-6 -3.76118E-6 L 0.08107 -3.76118E-6 " pathEditMode="relative" rAng="0" ptsTypes="AA" p14:bounceEnd="48000">
                                          <p:cBhvr>
                                            <p:cTn id="9" dur="400" spd="-100000" fill="hold"/>
                                            <p:tgtEl>
                                              <p:spTgt spid="4"/>
                                            </p:tgtEl>
                                            <p:attrNameLst>
                                              <p:attrName>ppt_x</p:attrName>
                                              <p:attrName>ppt_y</p:attrName>
                                            </p:attrNameLst>
                                          </p:cBhvr>
                                          <p:rCtr x="4045" y="0"/>
                                        </p:animMotion>
                                      </p:childTnLst>
                                    </p:cTn>
                                  </p:par>
                                  <p:par>
                                    <p:cTn id="10" presetID="22" presetClass="entr" presetSubtype="8"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300"/>
                                            <p:tgtEl>
                                              <p:spTgt spid="2"/>
                                            </p:tgtEl>
                                          </p:cBhvr>
                                        </p:animEffect>
                                      </p:childTnLst>
                                    </p:cTn>
                                  </p:par>
                                </p:childTnLst>
                              </p:cTn>
                            </p:par>
                            <p:par>
                              <p:cTn id="13" fill="hold">
                                <p:stCondLst>
                                  <p:cond delay="400"/>
                                </p:stCondLst>
                                <p:childTnLst>
                                  <p:par>
                                    <p:cTn id="14" presetID="10" presetClass="entr" presetSubtype="0" fill="hold" grpId="0" nodeType="afterEffect">
                                      <p:stCondLst>
                                        <p:cond delay="0"/>
                                      </p:stCondLst>
                                      <p:childTnLst>
                                        <p:set>
                                          <p:cBhvr>
                                            <p:cTn id="15" dur="1" fill="hold">
                                              <p:stCondLst>
                                                <p:cond delay="0"/>
                                              </p:stCondLst>
                                            </p:cTn>
                                            <p:tgtEl>
                                              <p:spTgt spid="16">
                                                <p:txEl>
                                                  <p:pRg st="0" end="0"/>
                                                </p:txEl>
                                              </p:spTgt>
                                            </p:tgtEl>
                                            <p:attrNameLst>
                                              <p:attrName>style.visibility</p:attrName>
                                            </p:attrNameLst>
                                          </p:cBhvr>
                                          <p:to>
                                            <p:strVal val="visible"/>
                                          </p:to>
                                        </p:set>
                                        <p:animEffect transition="in" filter="fade">
                                          <p:cBhvr>
                                            <p:cTn id="16" dur="500"/>
                                            <p:tgtEl>
                                              <p:spTgt spid="16">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4">
                                                <p:txEl>
                                                  <p:pRg st="0" end="0"/>
                                                </p:txEl>
                                              </p:spTgt>
                                            </p:tgtEl>
                                            <p:attrNameLst>
                                              <p:attrName>style.visibility</p:attrName>
                                            </p:attrNameLst>
                                          </p:cBhvr>
                                          <p:to>
                                            <p:strVal val="visible"/>
                                          </p:to>
                                        </p:set>
                                        <p:animEffect transition="in" filter="fade">
                                          <p:cBhvr>
                                            <p:cTn id="19" dur="500"/>
                                            <p:tgtEl>
                                              <p:spTgt spid="1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build="p">
            <p:tmplLst>
              <p:tmpl lvl="1">
                <p:tnLst>
                  <p:par>
                    <p:cTn presetID="10" presetClass="entr" presetSubtype="0" fill="hold" nodeType="with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6" grpId="0" build="p">
            <p:tmplLst>
              <p:tmpl lvl="1">
                <p:tnLst>
                  <p:par>
                    <p:cTn presetID="10" presetClass="entr" presetSubtype="0"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
                                            <p:tgtEl>
                                              <p:spTgt spid="4"/>
                                            </p:tgtEl>
                                          </p:cBhvr>
                                        </p:animEffect>
                                      </p:childTnLst>
                                    </p:cTn>
                                  </p:par>
                                  <p:par>
                                    <p:cTn id="8" presetID="35" presetClass="path" presetSubtype="0" accel="40000" fill="hold" nodeType="withEffect">
                                      <p:stCondLst>
                                        <p:cond delay="0"/>
                                      </p:stCondLst>
                                      <p:childTnLst>
                                        <p:animMotion origin="layout" path="M 1.94444E-6 -3.76118E-6 L 0.08107 -3.76118E-6 " pathEditMode="relative" rAng="0" ptsTypes="AA">
                                          <p:cBhvr>
                                            <p:cTn id="9" dur="400" spd="-100000" fill="hold"/>
                                            <p:tgtEl>
                                              <p:spTgt spid="4"/>
                                            </p:tgtEl>
                                            <p:attrNameLst>
                                              <p:attrName>ppt_x</p:attrName>
                                              <p:attrName>ppt_y</p:attrName>
                                            </p:attrNameLst>
                                          </p:cBhvr>
                                          <p:rCtr x="4045" y="0"/>
                                        </p:animMotion>
                                      </p:childTnLst>
                                    </p:cTn>
                                  </p:par>
                                  <p:par>
                                    <p:cTn id="10" presetID="22" presetClass="entr" presetSubtype="8"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300"/>
                                            <p:tgtEl>
                                              <p:spTgt spid="2"/>
                                            </p:tgtEl>
                                          </p:cBhvr>
                                        </p:animEffect>
                                      </p:childTnLst>
                                    </p:cTn>
                                  </p:par>
                                </p:childTnLst>
                              </p:cTn>
                            </p:par>
                            <p:par>
                              <p:cTn id="13" fill="hold">
                                <p:stCondLst>
                                  <p:cond delay="400"/>
                                </p:stCondLst>
                                <p:childTnLst>
                                  <p:par>
                                    <p:cTn id="14" presetID="10" presetClass="entr" presetSubtype="0" fill="hold" grpId="0" nodeType="afterEffect">
                                      <p:stCondLst>
                                        <p:cond delay="0"/>
                                      </p:stCondLst>
                                      <p:childTnLst>
                                        <p:set>
                                          <p:cBhvr>
                                            <p:cTn id="15" dur="1" fill="hold">
                                              <p:stCondLst>
                                                <p:cond delay="0"/>
                                              </p:stCondLst>
                                            </p:cTn>
                                            <p:tgtEl>
                                              <p:spTgt spid="16">
                                                <p:txEl>
                                                  <p:pRg st="0" end="0"/>
                                                </p:txEl>
                                              </p:spTgt>
                                            </p:tgtEl>
                                            <p:attrNameLst>
                                              <p:attrName>style.visibility</p:attrName>
                                            </p:attrNameLst>
                                          </p:cBhvr>
                                          <p:to>
                                            <p:strVal val="visible"/>
                                          </p:to>
                                        </p:set>
                                        <p:animEffect transition="in" filter="fade">
                                          <p:cBhvr>
                                            <p:cTn id="16" dur="500"/>
                                            <p:tgtEl>
                                              <p:spTgt spid="16">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4">
                                                <p:txEl>
                                                  <p:pRg st="0" end="0"/>
                                                </p:txEl>
                                              </p:spTgt>
                                            </p:tgtEl>
                                            <p:attrNameLst>
                                              <p:attrName>style.visibility</p:attrName>
                                            </p:attrNameLst>
                                          </p:cBhvr>
                                          <p:to>
                                            <p:strVal val="visible"/>
                                          </p:to>
                                        </p:set>
                                        <p:animEffect transition="in" filter="fade">
                                          <p:cBhvr>
                                            <p:cTn id="19" dur="500"/>
                                            <p:tgtEl>
                                              <p:spTgt spid="1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build="p">
            <p:tmplLst>
              <p:tmpl lvl="1">
                <p:tnLst>
                  <p:par>
                    <p:cTn presetID="10" presetClass="entr" presetSubtype="0" fill="hold" nodeType="with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6" grpId="0" build="p">
            <p:tmplLst>
              <p:tmpl lvl="1">
                <p:tnLst>
                  <p:par>
                    <p:cTn presetID="10" presetClass="entr" presetSubtype="0"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Lst>
      </p:timing>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CodeVideo - Dark Magenta">
    <p:spTree>
      <p:nvGrpSpPr>
        <p:cNvPr id="1" name=""/>
        <p:cNvGrpSpPr/>
        <p:nvPr/>
      </p:nvGrpSpPr>
      <p:grpSpPr>
        <a:xfrm>
          <a:off x="0" y="0"/>
          <a:ext cx="0" cy="0"/>
          <a:chOff x="0" y="0"/>
          <a:chExt cx="0" cy="0"/>
        </a:xfrm>
      </p:grpSpPr>
      <p:sp>
        <p:nvSpPr>
          <p:cNvPr id="15" name="Rectangle 14"/>
          <p:cNvSpPr/>
          <p:nvPr userDrawn="1"/>
        </p:nvSpPr>
        <p:spPr>
          <a:xfrm>
            <a:off x="0" y="1"/>
            <a:ext cx="12434888" cy="53970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 name="Rectangle 2"/>
          <p:cNvSpPr/>
          <p:nvPr userDrawn="1"/>
        </p:nvSpPr>
        <p:spPr>
          <a:xfrm>
            <a:off x="0" y="5553624"/>
            <a:ext cx="12434888" cy="144090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nvGrpSpPr>
          <p:cNvPr id="4" name="Group 3"/>
          <p:cNvGrpSpPr/>
          <p:nvPr userDrawn="1"/>
        </p:nvGrpSpPr>
        <p:grpSpPr>
          <a:xfrm flipH="1">
            <a:off x="11291009" y="5578120"/>
            <a:ext cx="1213930" cy="1549952"/>
            <a:chOff x="200024" y="3519768"/>
            <a:chExt cx="1208151" cy="1542595"/>
          </a:xfrm>
        </p:grpSpPr>
        <p:sp>
          <p:nvSpPr>
            <p:cNvPr id="9" name="Freeform 29"/>
            <p:cNvSpPr>
              <a:spLocks/>
            </p:cNvSpPr>
            <p:nvPr userDrawn="1"/>
          </p:nvSpPr>
          <p:spPr bwMode="auto">
            <a:xfrm flipH="1" flipV="1">
              <a:off x="200024" y="3519768"/>
              <a:ext cx="1208151" cy="1542595"/>
            </a:xfrm>
            <a:custGeom>
              <a:avLst/>
              <a:gdLst>
                <a:gd name="T0" fmla="*/ 43 w 197"/>
                <a:gd name="T1" fmla="*/ 0 h 252"/>
                <a:gd name="T2" fmla="*/ 43 w 197"/>
                <a:gd name="T3" fmla="*/ 4 h 252"/>
                <a:gd name="T4" fmla="*/ 43 w 197"/>
                <a:gd name="T5" fmla="*/ 56 h 252"/>
                <a:gd name="T6" fmla="*/ 43 w 197"/>
                <a:gd name="T7" fmla="*/ 56 h 252"/>
                <a:gd name="T8" fmla="*/ 197 w 197"/>
                <a:gd name="T9" fmla="*/ 210 h 252"/>
                <a:gd name="T10" fmla="*/ 197 w 197"/>
                <a:gd name="T11" fmla="*/ 252 h 252"/>
                <a:gd name="T12" fmla="*/ 0 w 197"/>
                <a:gd name="T13" fmla="*/ 56 h 252"/>
                <a:gd name="T14" fmla="*/ 0 w 197"/>
                <a:gd name="T15" fmla="*/ 4 h 252"/>
                <a:gd name="T16" fmla="*/ 0 w 197"/>
                <a:gd name="T17" fmla="*/ 19 h 252"/>
                <a:gd name="T18" fmla="*/ 43 w 197"/>
                <a:gd name="T19" fmla="*/ 19 h 252"/>
                <a:gd name="T20" fmla="*/ 43 w 197"/>
                <a:gd name="T21"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252">
                  <a:moveTo>
                    <a:pt x="43" y="0"/>
                  </a:moveTo>
                  <a:cubicBezTo>
                    <a:pt x="43" y="4"/>
                    <a:pt x="43" y="4"/>
                    <a:pt x="43" y="4"/>
                  </a:cubicBezTo>
                  <a:cubicBezTo>
                    <a:pt x="43" y="56"/>
                    <a:pt x="43" y="56"/>
                    <a:pt x="43" y="56"/>
                  </a:cubicBezTo>
                  <a:cubicBezTo>
                    <a:pt x="43" y="56"/>
                    <a:pt x="43" y="56"/>
                    <a:pt x="43" y="56"/>
                  </a:cubicBezTo>
                  <a:cubicBezTo>
                    <a:pt x="43" y="141"/>
                    <a:pt x="112" y="210"/>
                    <a:pt x="197" y="210"/>
                  </a:cubicBezTo>
                  <a:cubicBezTo>
                    <a:pt x="197" y="252"/>
                    <a:pt x="197" y="252"/>
                    <a:pt x="197" y="252"/>
                  </a:cubicBezTo>
                  <a:cubicBezTo>
                    <a:pt x="88" y="252"/>
                    <a:pt x="0" y="164"/>
                    <a:pt x="0" y="56"/>
                  </a:cubicBezTo>
                  <a:cubicBezTo>
                    <a:pt x="0" y="4"/>
                    <a:pt x="0" y="4"/>
                    <a:pt x="0" y="4"/>
                  </a:cubicBezTo>
                  <a:cubicBezTo>
                    <a:pt x="0" y="19"/>
                    <a:pt x="0" y="19"/>
                    <a:pt x="0" y="19"/>
                  </a:cubicBezTo>
                  <a:cubicBezTo>
                    <a:pt x="43" y="19"/>
                    <a:pt x="43" y="19"/>
                    <a:pt x="43" y="19"/>
                  </a:cubicBezTo>
                  <a:lnTo>
                    <a:pt x="4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48"/>
            </a:p>
          </p:txBody>
        </p:sp>
        <p:sp>
          <p:nvSpPr>
            <p:cNvPr id="10" name="Freeform 30"/>
            <p:cNvSpPr>
              <a:spLocks/>
            </p:cNvSpPr>
            <p:nvPr userDrawn="1"/>
          </p:nvSpPr>
          <p:spPr bwMode="auto">
            <a:xfrm flipH="1" flipV="1">
              <a:off x="200024" y="3887917"/>
              <a:ext cx="832224" cy="1174446"/>
            </a:xfrm>
            <a:custGeom>
              <a:avLst/>
              <a:gdLst>
                <a:gd name="T0" fmla="*/ 43 w 136"/>
                <a:gd name="T1" fmla="*/ 4 h 192"/>
                <a:gd name="T2" fmla="*/ 43 w 136"/>
                <a:gd name="T3" fmla="*/ 4 h 192"/>
                <a:gd name="T4" fmla="*/ 43 w 136"/>
                <a:gd name="T5" fmla="*/ 56 h 192"/>
                <a:gd name="T6" fmla="*/ 136 w 136"/>
                <a:gd name="T7" fmla="*/ 149 h 192"/>
                <a:gd name="T8" fmla="*/ 136 w 136"/>
                <a:gd name="T9" fmla="*/ 192 h 192"/>
                <a:gd name="T10" fmla="*/ 0 w 136"/>
                <a:gd name="T11" fmla="*/ 56 h 192"/>
                <a:gd name="T12" fmla="*/ 0 w 136"/>
                <a:gd name="T13" fmla="*/ 4 h 192"/>
                <a:gd name="T14" fmla="*/ 0 w 136"/>
                <a:gd name="T15" fmla="*/ 0 h 192"/>
                <a:gd name="T16" fmla="*/ 0 w 136"/>
                <a:gd name="T17" fmla="*/ 19 h 192"/>
                <a:gd name="T18" fmla="*/ 43 w 136"/>
                <a:gd name="T19" fmla="*/ 19 h 192"/>
                <a:gd name="T20" fmla="*/ 43 w 136"/>
                <a:gd name="T21" fmla="*/ 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 h="192">
                  <a:moveTo>
                    <a:pt x="43" y="4"/>
                  </a:moveTo>
                  <a:cubicBezTo>
                    <a:pt x="43" y="4"/>
                    <a:pt x="43" y="4"/>
                    <a:pt x="43" y="4"/>
                  </a:cubicBezTo>
                  <a:cubicBezTo>
                    <a:pt x="43" y="56"/>
                    <a:pt x="43" y="56"/>
                    <a:pt x="43" y="56"/>
                  </a:cubicBezTo>
                  <a:cubicBezTo>
                    <a:pt x="43" y="107"/>
                    <a:pt x="84" y="149"/>
                    <a:pt x="136" y="149"/>
                  </a:cubicBezTo>
                  <a:cubicBezTo>
                    <a:pt x="136" y="192"/>
                    <a:pt x="136" y="192"/>
                    <a:pt x="136" y="192"/>
                  </a:cubicBezTo>
                  <a:cubicBezTo>
                    <a:pt x="61" y="192"/>
                    <a:pt x="0" y="131"/>
                    <a:pt x="0" y="56"/>
                  </a:cubicBezTo>
                  <a:cubicBezTo>
                    <a:pt x="0" y="4"/>
                    <a:pt x="0" y="4"/>
                    <a:pt x="0" y="4"/>
                  </a:cubicBezTo>
                  <a:cubicBezTo>
                    <a:pt x="0" y="0"/>
                    <a:pt x="0" y="0"/>
                    <a:pt x="0" y="0"/>
                  </a:cubicBezTo>
                  <a:cubicBezTo>
                    <a:pt x="0" y="19"/>
                    <a:pt x="0" y="19"/>
                    <a:pt x="0" y="19"/>
                  </a:cubicBezTo>
                  <a:cubicBezTo>
                    <a:pt x="43" y="19"/>
                    <a:pt x="43" y="19"/>
                    <a:pt x="43" y="19"/>
                  </a:cubicBezTo>
                  <a:lnTo>
                    <a:pt x="43" y="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48"/>
            </a:p>
          </p:txBody>
        </p:sp>
        <p:sp>
          <p:nvSpPr>
            <p:cNvPr id="11" name="Freeform 31"/>
            <p:cNvSpPr>
              <a:spLocks/>
            </p:cNvSpPr>
            <p:nvPr userDrawn="1"/>
          </p:nvSpPr>
          <p:spPr bwMode="auto">
            <a:xfrm flipH="1" flipV="1">
              <a:off x="200024" y="4261251"/>
              <a:ext cx="458890" cy="801112"/>
            </a:xfrm>
            <a:custGeom>
              <a:avLst/>
              <a:gdLst>
                <a:gd name="T0" fmla="*/ 42 w 75"/>
                <a:gd name="T1" fmla="*/ 19 h 131"/>
                <a:gd name="T2" fmla="*/ 42 w 75"/>
                <a:gd name="T3" fmla="*/ 4 h 131"/>
                <a:gd name="T4" fmla="*/ 42 w 75"/>
                <a:gd name="T5" fmla="*/ 4 h 131"/>
                <a:gd name="T6" fmla="*/ 42 w 75"/>
                <a:gd name="T7" fmla="*/ 56 h 131"/>
                <a:gd name="T8" fmla="*/ 52 w 75"/>
                <a:gd name="T9" fmla="*/ 79 h 131"/>
                <a:gd name="T10" fmla="*/ 75 w 75"/>
                <a:gd name="T11" fmla="*/ 88 h 131"/>
                <a:gd name="T12" fmla="*/ 75 w 75"/>
                <a:gd name="T13" fmla="*/ 131 h 131"/>
                <a:gd name="T14" fmla="*/ 22 w 75"/>
                <a:gd name="T15" fmla="*/ 109 h 131"/>
                <a:gd name="T16" fmla="*/ 0 w 75"/>
                <a:gd name="T17" fmla="*/ 56 h 131"/>
                <a:gd name="T18" fmla="*/ 0 w 75"/>
                <a:gd name="T19" fmla="*/ 0 h 131"/>
                <a:gd name="T20" fmla="*/ 0 w 75"/>
                <a:gd name="T21" fmla="*/ 19 h 131"/>
                <a:gd name="T22" fmla="*/ 42 w 75"/>
                <a:gd name="T23" fmla="*/ 19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5" h="131">
                  <a:moveTo>
                    <a:pt x="42" y="19"/>
                  </a:moveTo>
                  <a:cubicBezTo>
                    <a:pt x="42" y="4"/>
                    <a:pt x="42" y="4"/>
                    <a:pt x="42" y="4"/>
                  </a:cubicBezTo>
                  <a:cubicBezTo>
                    <a:pt x="42" y="4"/>
                    <a:pt x="42" y="4"/>
                    <a:pt x="42" y="4"/>
                  </a:cubicBezTo>
                  <a:cubicBezTo>
                    <a:pt x="42" y="56"/>
                    <a:pt x="42" y="56"/>
                    <a:pt x="42" y="56"/>
                  </a:cubicBezTo>
                  <a:cubicBezTo>
                    <a:pt x="42" y="65"/>
                    <a:pt x="46" y="73"/>
                    <a:pt x="52" y="79"/>
                  </a:cubicBezTo>
                  <a:cubicBezTo>
                    <a:pt x="58" y="85"/>
                    <a:pt x="66" y="88"/>
                    <a:pt x="75" y="88"/>
                  </a:cubicBezTo>
                  <a:cubicBezTo>
                    <a:pt x="75" y="131"/>
                    <a:pt x="75" y="131"/>
                    <a:pt x="75" y="131"/>
                  </a:cubicBezTo>
                  <a:cubicBezTo>
                    <a:pt x="55" y="131"/>
                    <a:pt x="36" y="123"/>
                    <a:pt x="22" y="109"/>
                  </a:cubicBezTo>
                  <a:cubicBezTo>
                    <a:pt x="7" y="95"/>
                    <a:pt x="0" y="76"/>
                    <a:pt x="0" y="56"/>
                  </a:cubicBezTo>
                  <a:cubicBezTo>
                    <a:pt x="0" y="0"/>
                    <a:pt x="0" y="0"/>
                    <a:pt x="0" y="0"/>
                  </a:cubicBezTo>
                  <a:cubicBezTo>
                    <a:pt x="0" y="19"/>
                    <a:pt x="0" y="19"/>
                    <a:pt x="0" y="19"/>
                  </a:cubicBezTo>
                  <a:lnTo>
                    <a:pt x="42"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48"/>
            </a:p>
          </p:txBody>
        </p:sp>
      </p:grpSp>
      <p:sp>
        <p:nvSpPr>
          <p:cNvPr id="2" name="Title 1"/>
          <p:cNvSpPr>
            <a:spLocks noGrp="1"/>
          </p:cNvSpPr>
          <p:nvPr>
            <p:ph type="title" hasCustomPrompt="1"/>
          </p:nvPr>
        </p:nvSpPr>
        <p:spPr>
          <a:xfrm>
            <a:off x="272014" y="5675313"/>
            <a:ext cx="10823059" cy="1278854"/>
          </a:xfrm>
        </p:spPr>
        <p:txBody>
          <a:bodyPr/>
          <a:lstStyle>
            <a:lvl1pPr algn="l" defTabSz="1243493" rtl="0" eaLnBrk="1" latinLnBrk="0" hangingPunct="1">
              <a:lnSpc>
                <a:spcPts val="10879"/>
              </a:lnSpc>
              <a:spcBef>
                <a:spcPct val="0"/>
              </a:spcBef>
              <a:buNone/>
              <a:defRPr lang="en-GB" sz="8159" kern="1200" cap="all" baseline="0" dirty="0" smtClean="0">
                <a:solidFill>
                  <a:prstClr val="white"/>
                </a:solidFill>
                <a:latin typeface="+mj-lt"/>
                <a:ea typeface="+mn-ea"/>
                <a:cs typeface="Segoe UI Semibold" panose="020B0702040204020203" pitchFamily="34" charset="0"/>
              </a:defRPr>
            </a:lvl1pPr>
          </a:lstStyle>
          <a:p>
            <a:r>
              <a:rPr lang="en-US" dirty="0"/>
              <a:t>Click to add title</a:t>
            </a:r>
            <a:endParaRPr lang="en-GB" dirty="0"/>
          </a:p>
        </p:txBody>
      </p:sp>
      <p:sp>
        <p:nvSpPr>
          <p:cNvPr id="13" name="Rectangle 12"/>
          <p:cNvSpPr/>
          <p:nvPr userDrawn="1"/>
        </p:nvSpPr>
        <p:spPr>
          <a:xfrm>
            <a:off x="0" y="539701"/>
            <a:ext cx="12434888" cy="5029517"/>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dirty="0"/>
          </a:p>
        </p:txBody>
      </p:sp>
      <p:sp>
        <p:nvSpPr>
          <p:cNvPr id="14" name="Content Placeholder 18"/>
          <p:cNvSpPr>
            <a:spLocks noGrp="1"/>
          </p:cNvSpPr>
          <p:nvPr>
            <p:ph sz="quarter" idx="11" hasCustomPrompt="1"/>
          </p:nvPr>
        </p:nvSpPr>
        <p:spPr>
          <a:xfrm>
            <a:off x="272013" y="586326"/>
            <a:ext cx="11897335" cy="4917862"/>
          </a:xfrm>
          <a:prstGeom prst="rect">
            <a:avLst/>
          </a:prstGeom>
        </p:spPr>
        <p:txBody>
          <a:bodyPr>
            <a:normAutofit/>
          </a:bodyPr>
          <a:lstStyle>
            <a:lvl1pPr marL="0" indent="0">
              <a:buNone/>
              <a:defRPr sz="3264">
                <a:solidFill>
                  <a:schemeClr val="bg2"/>
                </a:solidFill>
                <a:latin typeface="Consolas" panose="020B0609020204030204" pitchFamily="49" charset="0"/>
                <a:cs typeface="Consolas" panose="020B0609020204030204" pitchFamily="49" charset="0"/>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GB" dirty="0"/>
              <a:t>Code Goes here</a:t>
            </a:r>
          </a:p>
        </p:txBody>
      </p:sp>
      <p:sp>
        <p:nvSpPr>
          <p:cNvPr id="16" name="Content Placeholder 16"/>
          <p:cNvSpPr>
            <a:spLocks noGrp="1"/>
          </p:cNvSpPr>
          <p:nvPr>
            <p:ph sz="quarter" idx="10" hasCustomPrompt="1"/>
          </p:nvPr>
        </p:nvSpPr>
        <p:spPr>
          <a:xfrm>
            <a:off x="272015" y="33476"/>
            <a:ext cx="11897337" cy="452277"/>
          </a:xfrm>
          <a:prstGeom prst="rect">
            <a:avLst/>
          </a:prstGeom>
        </p:spPr>
        <p:txBody>
          <a:bodyPr>
            <a:noAutofit/>
          </a:bodyPr>
          <a:lstStyle>
            <a:lvl1pPr marL="0" indent="0" algn="r">
              <a:buNone/>
              <a:defRPr sz="2176">
                <a:solidFill>
                  <a:schemeClr val="bg2"/>
                </a:solidFill>
                <a:latin typeface="+mn-lt"/>
                <a:cs typeface="Consolas" panose="020B0609020204030204" pitchFamily="49" charset="0"/>
              </a:defRPr>
            </a:lvl1pPr>
          </a:lstStyle>
          <a:p>
            <a:pPr lvl="0"/>
            <a:r>
              <a:rPr lang="en-GB" dirty="0"/>
              <a:t>http://www.github.com</a:t>
            </a:r>
          </a:p>
        </p:txBody>
      </p:sp>
    </p:spTree>
    <p:extLst>
      <p:ext uri="{BB962C8B-B14F-4D97-AF65-F5344CB8AC3E}">
        <p14:creationId xmlns:p14="http://schemas.microsoft.com/office/powerpoint/2010/main" val="1313532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
                                            <p:tgtEl>
                                              <p:spTgt spid="4"/>
                                            </p:tgtEl>
                                          </p:cBhvr>
                                        </p:animEffect>
                                      </p:childTnLst>
                                    </p:cTn>
                                  </p:par>
                                  <p:par>
                                    <p:cTn id="8" presetID="35" presetClass="path" presetSubtype="0" accel="40000" fill="hold" nodeType="withEffect" p14:presetBounceEnd="48000">
                                      <p:stCondLst>
                                        <p:cond delay="0"/>
                                      </p:stCondLst>
                                      <p:childTnLst>
                                        <p:animMotion origin="layout" path="M 1.94444E-6 -3.76118E-6 L 0.08107 -3.76118E-6 " pathEditMode="relative" rAng="0" ptsTypes="AA" p14:bounceEnd="48000">
                                          <p:cBhvr>
                                            <p:cTn id="9" dur="400" spd="-100000" fill="hold"/>
                                            <p:tgtEl>
                                              <p:spTgt spid="4"/>
                                            </p:tgtEl>
                                            <p:attrNameLst>
                                              <p:attrName>ppt_x</p:attrName>
                                              <p:attrName>ppt_y</p:attrName>
                                            </p:attrNameLst>
                                          </p:cBhvr>
                                          <p:rCtr x="4045" y="0"/>
                                        </p:animMotion>
                                      </p:childTnLst>
                                    </p:cTn>
                                  </p:par>
                                  <p:par>
                                    <p:cTn id="10" presetID="22" presetClass="entr" presetSubtype="8"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300"/>
                                            <p:tgtEl>
                                              <p:spTgt spid="2"/>
                                            </p:tgtEl>
                                          </p:cBhvr>
                                        </p:animEffect>
                                      </p:childTnLst>
                                    </p:cTn>
                                  </p:par>
                                </p:childTnLst>
                              </p:cTn>
                            </p:par>
                            <p:par>
                              <p:cTn id="13" fill="hold">
                                <p:stCondLst>
                                  <p:cond delay="400"/>
                                </p:stCondLst>
                                <p:childTnLst>
                                  <p:par>
                                    <p:cTn id="14" presetID="10" presetClass="entr" presetSubtype="0" fill="hold" grpId="0" nodeType="afterEffect">
                                      <p:stCondLst>
                                        <p:cond delay="0"/>
                                      </p:stCondLst>
                                      <p:childTnLst>
                                        <p:set>
                                          <p:cBhvr>
                                            <p:cTn id="15" dur="1" fill="hold">
                                              <p:stCondLst>
                                                <p:cond delay="0"/>
                                              </p:stCondLst>
                                            </p:cTn>
                                            <p:tgtEl>
                                              <p:spTgt spid="16">
                                                <p:txEl>
                                                  <p:pRg st="0" end="0"/>
                                                </p:txEl>
                                              </p:spTgt>
                                            </p:tgtEl>
                                            <p:attrNameLst>
                                              <p:attrName>style.visibility</p:attrName>
                                            </p:attrNameLst>
                                          </p:cBhvr>
                                          <p:to>
                                            <p:strVal val="visible"/>
                                          </p:to>
                                        </p:set>
                                        <p:animEffect transition="in" filter="fade">
                                          <p:cBhvr>
                                            <p:cTn id="16" dur="500"/>
                                            <p:tgtEl>
                                              <p:spTgt spid="16">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4">
                                                <p:txEl>
                                                  <p:pRg st="0" end="0"/>
                                                </p:txEl>
                                              </p:spTgt>
                                            </p:tgtEl>
                                            <p:attrNameLst>
                                              <p:attrName>style.visibility</p:attrName>
                                            </p:attrNameLst>
                                          </p:cBhvr>
                                          <p:to>
                                            <p:strVal val="visible"/>
                                          </p:to>
                                        </p:set>
                                        <p:animEffect transition="in" filter="fade">
                                          <p:cBhvr>
                                            <p:cTn id="19" dur="500"/>
                                            <p:tgtEl>
                                              <p:spTgt spid="1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build="p">
            <p:tmplLst>
              <p:tmpl lvl="1">
                <p:tnLst>
                  <p:par>
                    <p:cTn presetID="10" presetClass="entr" presetSubtype="0" fill="hold" nodeType="with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6" grpId="0" build="p">
            <p:tmplLst>
              <p:tmpl lvl="1">
                <p:tnLst>
                  <p:par>
                    <p:cTn presetID="10" presetClass="entr" presetSubtype="0"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
                                            <p:tgtEl>
                                              <p:spTgt spid="4"/>
                                            </p:tgtEl>
                                          </p:cBhvr>
                                        </p:animEffect>
                                      </p:childTnLst>
                                    </p:cTn>
                                  </p:par>
                                  <p:par>
                                    <p:cTn id="8" presetID="35" presetClass="path" presetSubtype="0" accel="40000" fill="hold" nodeType="withEffect">
                                      <p:stCondLst>
                                        <p:cond delay="0"/>
                                      </p:stCondLst>
                                      <p:childTnLst>
                                        <p:animMotion origin="layout" path="M 1.94444E-6 -3.76118E-6 L 0.08107 -3.76118E-6 " pathEditMode="relative" rAng="0" ptsTypes="AA">
                                          <p:cBhvr>
                                            <p:cTn id="9" dur="400" spd="-100000" fill="hold"/>
                                            <p:tgtEl>
                                              <p:spTgt spid="4"/>
                                            </p:tgtEl>
                                            <p:attrNameLst>
                                              <p:attrName>ppt_x</p:attrName>
                                              <p:attrName>ppt_y</p:attrName>
                                            </p:attrNameLst>
                                          </p:cBhvr>
                                          <p:rCtr x="4045" y="0"/>
                                        </p:animMotion>
                                      </p:childTnLst>
                                    </p:cTn>
                                  </p:par>
                                  <p:par>
                                    <p:cTn id="10" presetID="22" presetClass="entr" presetSubtype="8"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300"/>
                                            <p:tgtEl>
                                              <p:spTgt spid="2"/>
                                            </p:tgtEl>
                                          </p:cBhvr>
                                        </p:animEffect>
                                      </p:childTnLst>
                                    </p:cTn>
                                  </p:par>
                                </p:childTnLst>
                              </p:cTn>
                            </p:par>
                            <p:par>
                              <p:cTn id="13" fill="hold">
                                <p:stCondLst>
                                  <p:cond delay="400"/>
                                </p:stCondLst>
                                <p:childTnLst>
                                  <p:par>
                                    <p:cTn id="14" presetID="10" presetClass="entr" presetSubtype="0" fill="hold" grpId="0" nodeType="afterEffect">
                                      <p:stCondLst>
                                        <p:cond delay="0"/>
                                      </p:stCondLst>
                                      <p:childTnLst>
                                        <p:set>
                                          <p:cBhvr>
                                            <p:cTn id="15" dur="1" fill="hold">
                                              <p:stCondLst>
                                                <p:cond delay="0"/>
                                              </p:stCondLst>
                                            </p:cTn>
                                            <p:tgtEl>
                                              <p:spTgt spid="16">
                                                <p:txEl>
                                                  <p:pRg st="0" end="0"/>
                                                </p:txEl>
                                              </p:spTgt>
                                            </p:tgtEl>
                                            <p:attrNameLst>
                                              <p:attrName>style.visibility</p:attrName>
                                            </p:attrNameLst>
                                          </p:cBhvr>
                                          <p:to>
                                            <p:strVal val="visible"/>
                                          </p:to>
                                        </p:set>
                                        <p:animEffect transition="in" filter="fade">
                                          <p:cBhvr>
                                            <p:cTn id="16" dur="500"/>
                                            <p:tgtEl>
                                              <p:spTgt spid="16">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4">
                                                <p:txEl>
                                                  <p:pRg st="0" end="0"/>
                                                </p:txEl>
                                              </p:spTgt>
                                            </p:tgtEl>
                                            <p:attrNameLst>
                                              <p:attrName>style.visibility</p:attrName>
                                            </p:attrNameLst>
                                          </p:cBhvr>
                                          <p:to>
                                            <p:strVal val="visible"/>
                                          </p:to>
                                        </p:set>
                                        <p:animEffect transition="in" filter="fade">
                                          <p:cBhvr>
                                            <p:cTn id="19" dur="500"/>
                                            <p:tgtEl>
                                              <p:spTgt spid="1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build="p">
            <p:tmplLst>
              <p:tmpl lvl="1">
                <p:tnLst>
                  <p:par>
                    <p:cTn presetID="10" presetClass="entr" presetSubtype="0" fill="hold" nodeType="with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6" grpId="0" build="p">
            <p:tmplLst>
              <p:tmpl lvl="1">
                <p:tnLst>
                  <p:par>
                    <p:cTn presetID="10" presetClass="entr" presetSubtype="0"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Lst>
      </p:timing>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CodeVideo - Light Magenta">
    <p:spTree>
      <p:nvGrpSpPr>
        <p:cNvPr id="1" name=""/>
        <p:cNvGrpSpPr/>
        <p:nvPr/>
      </p:nvGrpSpPr>
      <p:grpSpPr>
        <a:xfrm>
          <a:off x="0" y="0"/>
          <a:ext cx="0" cy="0"/>
          <a:chOff x="0" y="0"/>
          <a:chExt cx="0" cy="0"/>
        </a:xfrm>
      </p:grpSpPr>
      <p:sp>
        <p:nvSpPr>
          <p:cNvPr id="15" name="Rectangle 14"/>
          <p:cNvSpPr/>
          <p:nvPr userDrawn="1"/>
        </p:nvSpPr>
        <p:spPr>
          <a:xfrm>
            <a:off x="0" y="1"/>
            <a:ext cx="12434888" cy="539701"/>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 name="Rectangle 2"/>
          <p:cNvSpPr/>
          <p:nvPr userDrawn="1"/>
        </p:nvSpPr>
        <p:spPr>
          <a:xfrm>
            <a:off x="0" y="5553624"/>
            <a:ext cx="12434888" cy="1440901"/>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nvGrpSpPr>
          <p:cNvPr id="4" name="Group 3"/>
          <p:cNvGrpSpPr/>
          <p:nvPr userDrawn="1"/>
        </p:nvGrpSpPr>
        <p:grpSpPr>
          <a:xfrm flipH="1">
            <a:off x="11291009" y="5578120"/>
            <a:ext cx="1213930" cy="1549952"/>
            <a:chOff x="200024" y="3519768"/>
            <a:chExt cx="1208151" cy="1542595"/>
          </a:xfrm>
        </p:grpSpPr>
        <p:sp>
          <p:nvSpPr>
            <p:cNvPr id="9" name="Freeform 29"/>
            <p:cNvSpPr>
              <a:spLocks/>
            </p:cNvSpPr>
            <p:nvPr userDrawn="1"/>
          </p:nvSpPr>
          <p:spPr bwMode="auto">
            <a:xfrm flipH="1" flipV="1">
              <a:off x="200024" y="3519768"/>
              <a:ext cx="1208151" cy="1542595"/>
            </a:xfrm>
            <a:custGeom>
              <a:avLst/>
              <a:gdLst>
                <a:gd name="T0" fmla="*/ 43 w 197"/>
                <a:gd name="T1" fmla="*/ 0 h 252"/>
                <a:gd name="T2" fmla="*/ 43 w 197"/>
                <a:gd name="T3" fmla="*/ 4 h 252"/>
                <a:gd name="T4" fmla="*/ 43 w 197"/>
                <a:gd name="T5" fmla="*/ 56 h 252"/>
                <a:gd name="T6" fmla="*/ 43 w 197"/>
                <a:gd name="T7" fmla="*/ 56 h 252"/>
                <a:gd name="T8" fmla="*/ 197 w 197"/>
                <a:gd name="T9" fmla="*/ 210 h 252"/>
                <a:gd name="T10" fmla="*/ 197 w 197"/>
                <a:gd name="T11" fmla="*/ 252 h 252"/>
                <a:gd name="T12" fmla="*/ 0 w 197"/>
                <a:gd name="T13" fmla="*/ 56 h 252"/>
                <a:gd name="T14" fmla="*/ 0 w 197"/>
                <a:gd name="T15" fmla="*/ 4 h 252"/>
                <a:gd name="T16" fmla="*/ 0 w 197"/>
                <a:gd name="T17" fmla="*/ 19 h 252"/>
                <a:gd name="T18" fmla="*/ 43 w 197"/>
                <a:gd name="T19" fmla="*/ 19 h 252"/>
                <a:gd name="T20" fmla="*/ 43 w 197"/>
                <a:gd name="T21"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252">
                  <a:moveTo>
                    <a:pt x="43" y="0"/>
                  </a:moveTo>
                  <a:cubicBezTo>
                    <a:pt x="43" y="4"/>
                    <a:pt x="43" y="4"/>
                    <a:pt x="43" y="4"/>
                  </a:cubicBezTo>
                  <a:cubicBezTo>
                    <a:pt x="43" y="56"/>
                    <a:pt x="43" y="56"/>
                    <a:pt x="43" y="56"/>
                  </a:cubicBezTo>
                  <a:cubicBezTo>
                    <a:pt x="43" y="56"/>
                    <a:pt x="43" y="56"/>
                    <a:pt x="43" y="56"/>
                  </a:cubicBezTo>
                  <a:cubicBezTo>
                    <a:pt x="43" y="141"/>
                    <a:pt x="112" y="210"/>
                    <a:pt x="197" y="210"/>
                  </a:cubicBezTo>
                  <a:cubicBezTo>
                    <a:pt x="197" y="252"/>
                    <a:pt x="197" y="252"/>
                    <a:pt x="197" y="252"/>
                  </a:cubicBezTo>
                  <a:cubicBezTo>
                    <a:pt x="88" y="252"/>
                    <a:pt x="0" y="164"/>
                    <a:pt x="0" y="56"/>
                  </a:cubicBezTo>
                  <a:cubicBezTo>
                    <a:pt x="0" y="4"/>
                    <a:pt x="0" y="4"/>
                    <a:pt x="0" y="4"/>
                  </a:cubicBezTo>
                  <a:cubicBezTo>
                    <a:pt x="0" y="19"/>
                    <a:pt x="0" y="19"/>
                    <a:pt x="0" y="19"/>
                  </a:cubicBezTo>
                  <a:cubicBezTo>
                    <a:pt x="43" y="19"/>
                    <a:pt x="43" y="19"/>
                    <a:pt x="43" y="19"/>
                  </a:cubicBezTo>
                  <a:lnTo>
                    <a:pt x="4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48"/>
            </a:p>
          </p:txBody>
        </p:sp>
        <p:sp>
          <p:nvSpPr>
            <p:cNvPr id="10" name="Freeform 30"/>
            <p:cNvSpPr>
              <a:spLocks/>
            </p:cNvSpPr>
            <p:nvPr userDrawn="1"/>
          </p:nvSpPr>
          <p:spPr bwMode="auto">
            <a:xfrm flipH="1" flipV="1">
              <a:off x="200024" y="3887917"/>
              <a:ext cx="832224" cy="1174446"/>
            </a:xfrm>
            <a:custGeom>
              <a:avLst/>
              <a:gdLst>
                <a:gd name="T0" fmla="*/ 43 w 136"/>
                <a:gd name="T1" fmla="*/ 4 h 192"/>
                <a:gd name="T2" fmla="*/ 43 w 136"/>
                <a:gd name="T3" fmla="*/ 4 h 192"/>
                <a:gd name="T4" fmla="*/ 43 w 136"/>
                <a:gd name="T5" fmla="*/ 56 h 192"/>
                <a:gd name="T6" fmla="*/ 136 w 136"/>
                <a:gd name="T7" fmla="*/ 149 h 192"/>
                <a:gd name="T8" fmla="*/ 136 w 136"/>
                <a:gd name="T9" fmla="*/ 192 h 192"/>
                <a:gd name="T10" fmla="*/ 0 w 136"/>
                <a:gd name="T11" fmla="*/ 56 h 192"/>
                <a:gd name="T12" fmla="*/ 0 w 136"/>
                <a:gd name="T13" fmla="*/ 4 h 192"/>
                <a:gd name="T14" fmla="*/ 0 w 136"/>
                <a:gd name="T15" fmla="*/ 0 h 192"/>
                <a:gd name="T16" fmla="*/ 0 w 136"/>
                <a:gd name="T17" fmla="*/ 19 h 192"/>
                <a:gd name="T18" fmla="*/ 43 w 136"/>
                <a:gd name="T19" fmla="*/ 19 h 192"/>
                <a:gd name="T20" fmla="*/ 43 w 136"/>
                <a:gd name="T21" fmla="*/ 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 h="192">
                  <a:moveTo>
                    <a:pt x="43" y="4"/>
                  </a:moveTo>
                  <a:cubicBezTo>
                    <a:pt x="43" y="4"/>
                    <a:pt x="43" y="4"/>
                    <a:pt x="43" y="4"/>
                  </a:cubicBezTo>
                  <a:cubicBezTo>
                    <a:pt x="43" y="56"/>
                    <a:pt x="43" y="56"/>
                    <a:pt x="43" y="56"/>
                  </a:cubicBezTo>
                  <a:cubicBezTo>
                    <a:pt x="43" y="107"/>
                    <a:pt x="84" y="149"/>
                    <a:pt x="136" y="149"/>
                  </a:cubicBezTo>
                  <a:cubicBezTo>
                    <a:pt x="136" y="192"/>
                    <a:pt x="136" y="192"/>
                    <a:pt x="136" y="192"/>
                  </a:cubicBezTo>
                  <a:cubicBezTo>
                    <a:pt x="61" y="192"/>
                    <a:pt x="0" y="131"/>
                    <a:pt x="0" y="56"/>
                  </a:cubicBezTo>
                  <a:cubicBezTo>
                    <a:pt x="0" y="4"/>
                    <a:pt x="0" y="4"/>
                    <a:pt x="0" y="4"/>
                  </a:cubicBezTo>
                  <a:cubicBezTo>
                    <a:pt x="0" y="0"/>
                    <a:pt x="0" y="0"/>
                    <a:pt x="0" y="0"/>
                  </a:cubicBezTo>
                  <a:cubicBezTo>
                    <a:pt x="0" y="19"/>
                    <a:pt x="0" y="19"/>
                    <a:pt x="0" y="19"/>
                  </a:cubicBezTo>
                  <a:cubicBezTo>
                    <a:pt x="43" y="19"/>
                    <a:pt x="43" y="19"/>
                    <a:pt x="43" y="19"/>
                  </a:cubicBezTo>
                  <a:lnTo>
                    <a:pt x="43" y="4"/>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48"/>
            </a:p>
          </p:txBody>
        </p:sp>
        <p:sp>
          <p:nvSpPr>
            <p:cNvPr id="11" name="Freeform 31"/>
            <p:cNvSpPr>
              <a:spLocks/>
            </p:cNvSpPr>
            <p:nvPr userDrawn="1"/>
          </p:nvSpPr>
          <p:spPr bwMode="auto">
            <a:xfrm flipH="1" flipV="1">
              <a:off x="200024" y="4261251"/>
              <a:ext cx="458890" cy="801112"/>
            </a:xfrm>
            <a:custGeom>
              <a:avLst/>
              <a:gdLst>
                <a:gd name="T0" fmla="*/ 42 w 75"/>
                <a:gd name="T1" fmla="*/ 19 h 131"/>
                <a:gd name="T2" fmla="*/ 42 w 75"/>
                <a:gd name="T3" fmla="*/ 4 h 131"/>
                <a:gd name="T4" fmla="*/ 42 w 75"/>
                <a:gd name="T5" fmla="*/ 4 h 131"/>
                <a:gd name="T6" fmla="*/ 42 w 75"/>
                <a:gd name="T7" fmla="*/ 56 h 131"/>
                <a:gd name="T8" fmla="*/ 52 w 75"/>
                <a:gd name="T9" fmla="*/ 79 h 131"/>
                <a:gd name="T10" fmla="*/ 75 w 75"/>
                <a:gd name="T11" fmla="*/ 88 h 131"/>
                <a:gd name="T12" fmla="*/ 75 w 75"/>
                <a:gd name="T13" fmla="*/ 131 h 131"/>
                <a:gd name="T14" fmla="*/ 22 w 75"/>
                <a:gd name="T15" fmla="*/ 109 h 131"/>
                <a:gd name="T16" fmla="*/ 0 w 75"/>
                <a:gd name="T17" fmla="*/ 56 h 131"/>
                <a:gd name="T18" fmla="*/ 0 w 75"/>
                <a:gd name="T19" fmla="*/ 0 h 131"/>
                <a:gd name="T20" fmla="*/ 0 w 75"/>
                <a:gd name="T21" fmla="*/ 19 h 131"/>
                <a:gd name="T22" fmla="*/ 42 w 75"/>
                <a:gd name="T23" fmla="*/ 19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5" h="131">
                  <a:moveTo>
                    <a:pt x="42" y="19"/>
                  </a:moveTo>
                  <a:cubicBezTo>
                    <a:pt x="42" y="4"/>
                    <a:pt x="42" y="4"/>
                    <a:pt x="42" y="4"/>
                  </a:cubicBezTo>
                  <a:cubicBezTo>
                    <a:pt x="42" y="4"/>
                    <a:pt x="42" y="4"/>
                    <a:pt x="42" y="4"/>
                  </a:cubicBezTo>
                  <a:cubicBezTo>
                    <a:pt x="42" y="56"/>
                    <a:pt x="42" y="56"/>
                    <a:pt x="42" y="56"/>
                  </a:cubicBezTo>
                  <a:cubicBezTo>
                    <a:pt x="42" y="65"/>
                    <a:pt x="46" y="73"/>
                    <a:pt x="52" y="79"/>
                  </a:cubicBezTo>
                  <a:cubicBezTo>
                    <a:pt x="58" y="85"/>
                    <a:pt x="66" y="88"/>
                    <a:pt x="75" y="88"/>
                  </a:cubicBezTo>
                  <a:cubicBezTo>
                    <a:pt x="75" y="131"/>
                    <a:pt x="75" y="131"/>
                    <a:pt x="75" y="131"/>
                  </a:cubicBezTo>
                  <a:cubicBezTo>
                    <a:pt x="55" y="131"/>
                    <a:pt x="36" y="123"/>
                    <a:pt x="22" y="109"/>
                  </a:cubicBezTo>
                  <a:cubicBezTo>
                    <a:pt x="7" y="95"/>
                    <a:pt x="0" y="76"/>
                    <a:pt x="0" y="56"/>
                  </a:cubicBezTo>
                  <a:cubicBezTo>
                    <a:pt x="0" y="0"/>
                    <a:pt x="0" y="0"/>
                    <a:pt x="0" y="0"/>
                  </a:cubicBezTo>
                  <a:cubicBezTo>
                    <a:pt x="0" y="19"/>
                    <a:pt x="0" y="19"/>
                    <a:pt x="0" y="19"/>
                  </a:cubicBezTo>
                  <a:lnTo>
                    <a:pt x="42"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48"/>
            </a:p>
          </p:txBody>
        </p:sp>
      </p:grpSp>
      <p:sp>
        <p:nvSpPr>
          <p:cNvPr id="2" name="Title 1"/>
          <p:cNvSpPr>
            <a:spLocks noGrp="1"/>
          </p:cNvSpPr>
          <p:nvPr>
            <p:ph type="title" hasCustomPrompt="1"/>
          </p:nvPr>
        </p:nvSpPr>
        <p:spPr>
          <a:xfrm>
            <a:off x="272014" y="5675313"/>
            <a:ext cx="10823059" cy="1278854"/>
          </a:xfrm>
        </p:spPr>
        <p:txBody>
          <a:bodyPr/>
          <a:lstStyle>
            <a:lvl1pPr algn="l" defTabSz="1243493" rtl="0" eaLnBrk="1" latinLnBrk="0" hangingPunct="1">
              <a:lnSpc>
                <a:spcPts val="10879"/>
              </a:lnSpc>
              <a:spcBef>
                <a:spcPct val="0"/>
              </a:spcBef>
              <a:buNone/>
              <a:defRPr lang="en-GB" sz="8159" kern="1200" cap="all" baseline="0" dirty="0" smtClean="0">
                <a:solidFill>
                  <a:prstClr val="white"/>
                </a:solidFill>
                <a:latin typeface="+mj-lt"/>
                <a:ea typeface="+mn-ea"/>
                <a:cs typeface="Segoe UI Semibold" panose="020B0702040204020203" pitchFamily="34" charset="0"/>
              </a:defRPr>
            </a:lvl1pPr>
          </a:lstStyle>
          <a:p>
            <a:r>
              <a:rPr lang="en-US" dirty="0"/>
              <a:t>Click to add title</a:t>
            </a:r>
            <a:endParaRPr lang="en-GB" dirty="0"/>
          </a:p>
        </p:txBody>
      </p:sp>
      <p:sp>
        <p:nvSpPr>
          <p:cNvPr id="13" name="Rectangle 12"/>
          <p:cNvSpPr/>
          <p:nvPr userDrawn="1"/>
        </p:nvSpPr>
        <p:spPr>
          <a:xfrm>
            <a:off x="0" y="539701"/>
            <a:ext cx="12434888" cy="5029517"/>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dirty="0"/>
          </a:p>
        </p:txBody>
      </p:sp>
      <p:sp>
        <p:nvSpPr>
          <p:cNvPr id="14" name="Content Placeholder 18"/>
          <p:cNvSpPr>
            <a:spLocks noGrp="1"/>
          </p:cNvSpPr>
          <p:nvPr>
            <p:ph sz="quarter" idx="11" hasCustomPrompt="1"/>
          </p:nvPr>
        </p:nvSpPr>
        <p:spPr>
          <a:xfrm>
            <a:off x="272013" y="586326"/>
            <a:ext cx="11897335" cy="4917862"/>
          </a:xfrm>
          <a:prstGeom prst="rect">
            <a:avLst/>
          </a:prstGeom>
        </p:spPr>
        <p:txBody>
          <a:bodyPr>
            <a:normAutofit/>
          </a:bodyPr>
          <a:lstStyle>
            <a:lvl1pPr marL="0" indent="0">
              <a:buNone/>
              <a:defRPr sz="3264">
                <a:solidFill>
                  <a:schemeClr val="bg2"/>
                </a:solidFill>
                <a:latin typeface="Consolas" panose="020B0609020204030204" pitchFamily="49" charset="0"/>
                <a:cs typeface="Consolas" panose="020B0609020204030204" pitchFamily="49" charset="0"/>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GB" dirty="0"/>
              <a:t>Code Goes here</a:t>
            </a:r>
          </a:p>
        </p:txBody>
      </p:sp>
      <p:sp>
        <p:nvSpPr>
          <p:cNvPr id="16" name="Content Placeholder 16"/>
          <p:cNvSpPr>
            <a:spLocks noGrp="1"/>
          </p:cNvSpPr>
          <p:nvPr>
            <p:ph sz="quarter" idx="10" hasCustomPrompt="1"/>
          </p:nvPr>
        </p:nvSpPr>
        <p:spPr>
          <a:xfrm>
            <a:off x="272015" y="33476"/>
            <a:ext cx="11897337" cy="452277"/>
          </a:xfrm>
          <a:prstGeom prst="rect">
            <a:avLst/>
          </a:prstGeom>
        </p:spPr>
        <p:txBody>
          <a:bodyPr>
            <a:noAutofit/>
          </a:bodyPr>
          <a:lstStyle>
            <a:lvl1pPr marL="0" indent="0" algn="r">
              <a:buNone/>
              <a:defRPr sz="2176">
                <a:solidFill>
                  <a:schemeClr val="bg2"/>
                </a:solidFill>
                <a:latin typeface="+mn-lt"/>
                <a:cs typeface="Consolas" panose="020B0609020204030204" pitchFamily="49" charset="0"/>
              </a:defRPr>
            </a:lvl1pPr>
          </a:lstStyle>
          <a:p>
            <a:pPr lvl="0"/>
            <a:r>
              <a:rPr lang="en-GB" dirty="0"/>
              <a:t>http://www.github.com</a:t>
            </a:r>
          </a:p>
        </p:txBody>
      </p:sp>
    </p:spTree>
    <p:extLst>
      <p:ext uri="{BB962C8B-B14F-4D97-AF65-F5344CB8AC3E}">
        <p14:creationId xmlns:p14="http://schemas.microsoft.com/office/powerpoint/2010/main" val="29105604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
                                            <p:tgtEl>
                                              <p:spTgt spid="4"/>
                                            </p:tgtEl>
                                          </p:cBhvr>
                                        </p:animEffect>
                                      </p:childTnLst>
                                    </p:cTn>
                                  </p:par>
                                  <p:par>
                                    <p:cTn id="8" presetID="35" presetClass="path" presetSubtype="0" accel="40000" fill="hold" nodeType="withEffect" p14:presetBounceEnd="48000">
                                      <p:stCondLst>
                                        <p:cond delay="0"/>
                                      </p:stCondLst>
                                      <p:childTnLst>
                                        <p:animMotion origin="layout" path="M 1.94444E-6 -3.76118E-6 L 0.08107 -3.76118E-6 " pathEditMode="relative" rAng="0" ptsTypes="AA" p14:bounceEnd="48000">
                                          <p:cBhvr>
                                            <p:cTn id="9" dur="400" spd="-100000" fill="hold"/>
                                            <p:tgtEl>
                                              <p:spTgt spid="4"/>
                                            </p:tgtEl>
                                            <p:attrNameLst>
                                              <p:attrName>ppt_x</p:attrName>
                                              <p:attrName>ppt_y</p:attrName>
                                            </p:attrNameLst>
                                          </p:cBhvr>
                                          <p:rCtr x="4045" y="0"/>
                                        </p:animMotion>
                                      </p:childTnLst>
                                    </p:cTn>
                                  </p:par>
                                  <p:par>
                                    <p:cTn id="10" presetID="22" presetClass="entr" presetSubtype="8"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300"/>
                                            <p:tgtEl>
                                              <p:spTgt spid="2"/>
                                            </p:tgtEl>
                                          </p:cBhvr>
                                        </p:animEffect>
                                      </p:childTnLst>
                                    </p:cTn>
                                  </p:par>
                                </p:childTnLst>
                              </p:cTn>
                            </p:par>
                            <p:par>
                              <p:cTn id="13" fill="hold">
                                <p:stCondLst>
                                  <p:cond delay="400"/>
                                </p:stCondLst>
                                <p:childTnLst>
                                  <p:par>
                                    <p:cTn id="14" presetID="10" presetClass="entr" presetSubtype="0" fill="hold" grpId="0" nodeType="afterEffect">
                                      <p:stCondLst>
                                        <p:cond delay="0"/>
                                      </p:stCondLst>
                                      <p:childTnLst>
                                        <p:set>
                                          <p:cBhvr>
                                            <p:cTn id="15" dur="1" fill="hold">
                                              <p:stCondLst>
                                                <p:cond delay="0"/>
                                              </p:stCondLst>
                                            </p:cTn>
                                            <p:tgtEl>
                                              <p:spTgt spid="16">
                                                <p:txEl>
                                                  <p:pRg st="0" end="0"/>
                                                </p:txEl>
                                              </p:spTgt>
                                            </p:tgtEl>
                                            <p:attrNameLst>
                                              <p:attrName>style.visibility</p:attrName>
                                            </p:attrNameLst>
                                          </p:cBhvr>
                                          <p:to>
                                            <p:strVal val="visible"/>
                                          </p:to>
                                        </p:set>
                                        <p:animEffect transition="in" filter="fade">
                                          <p:cBhvr>
                                            <p:cTn id="16" dur="500"/>
                                            <p:tgtEl>
                                              <p:spTgt spid="16">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4">
                                                <p:txEl>
                                                  <p:pRg st="0" end="0"/>
                                                </p:txEl>
                                              </p:spTgt>
                                            </p:tgtEl>
                                            <p:attrNameLst>
                                              <p:attrName>style.visibility</p:attrName>
                                            </p:attrNameLst>
                                          </p:cBhvr>
                                          <p:to>
                                            <p:strVal val="visible"/>
                                          </p:to>
                                        </p:set>
                                        <p:animEffect transition="in" filter="fade">
                                          <p:cBhvr>
                                            <p:cTn id="19" dur="500"/>
                                            <p:tgtEl>
                                              <p:spTgt spid="1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build="p">
            <p:tmplLst>
              <p:tmpl lvl="1">
                <p:tnLst>
                  <p:par>
                    <p:cTn presetID="10" presetClass="entr" presetSubtype="0" fill="hold" nodeType="with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6" grpId="0" build="p">
            <p:tmplLst>
              <p:tmpl lvl="1">
                <p:tnLst>
                  <p:par>
                    <p:cTn presetID="10" presetClass="entr" presetSubtype="0"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
                                            <p:tgtEl>
                                              <p:spTgt spid="4"/>
                                            </p:tgtEl>
                                          </p:cBhvr>
                                        </p:animEffect>
                                      </p:childTnLst>
                                    </p:cTn>
                                  </p:par>
                                  <p:par>
                                    <p:cTn id="8" presetID="35" presetClass="path" presetSubtype="0" accel="40000" fill="hold" nodeType="withEffect">
                                      <p:stCondLst>
                                        <p:cond delay="0"/>
                                      </p:stCondLst>
                                      <p:childTnLst>
                                        <p:animMotion origin="layout" path="M 1.94444E-6 -3.76118E-6 L 0.08107 -3.76118E-6 " pathEditMode="relative" rAng="0" ptsTypes="AA">
                                          <p:cBhvr>
                                            <p:cTn id="9" dur="400" spd="-100000" fill="hold"/>
                                            <p:tgtEl>
                                              <p:spTgt spid="4"/>
                                            </p:tgtEl>
                                            <p:attrNameLst>
                                              <p:attrName>ppt_x</p:attrName>
                                              <p:attrName>ppt_y</p:attrName>
                                            </p:attrNameLst>
                                          </p:cBhvr>
                                          <p:rCtr x="4045" y="0"/>
                                        </p:animMotion>
                                      </p:childTnLst>
                                    </p:cTn>
                                  </p:par>
                                  <p:par>
                                    <p:cTn id="10" presetID="22" presetClass="entr" presetSubtype="8"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300"/>
                                            <p:tgtEl>
                                              <p:spTgt spid="2"/>
                                            </p:tgtEl>
                                          </p:cBhvr>
                                        </p:animEffect>
                                      </p:childTnLst>
                                    </p:cTn>
                                  </p:par>
                                </p:childTnLst>
                              </p:cTn>
                            </p:par>
                            <p:par>
                              <p:cTn id="13" fill="hold">
                                <p:stCondLst>
                                  <p:cond delay="400"/>
                                </p:stCondLst>
                                <p:childTnLst>
                                  <p:par>
                                    <p:cTn id="14" presetID="10" presetClass="entr" presetSubtype="0" fill="hold" grpId="0" nodeType="afterEffect">
                                      <p:stCondLst>
                                        <p:cond delay="0"/>
                                      </p:stCondLst>
                                      <p:childTnLst>
                                        <p:set>
                                          <p:cBhvr>
                                            <p:cTn id="15" dur="1" fill="hold">
                                              <p:stCondLst>
                                                <p:cond delay="0"/>
                                              </p:stCondLst>
                                            </p:cTn>
                                            <p:tgtEl>
                                              <p:spTgt spid="16">
                                                <p:txEl>
                                                  <p:pRg st="0" end="0"/>
                                                </p:txEl>
                                              </p:spTgt>
                                            </p:tgtEl>
                                            <p:attrNameLst>
                                              <p:attrName>style.visibility</p:attrName>
                                            </p:attrNameLst>
                                          </p:cBhvr>
                                          <p:to>
                                            <p:strVal val="visible"/>
                                          </p:to>
                                        </p:set>
                                        <p:animEffect transition="in" filter="fade">
                                          <p:cBhvr>
                                            <p:cTn id="16" dur="500"/>
                                            <p:tgtEl>
                                              <p:spTgt spid="16">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4">
                                                <p:txEl>
                                                  <p:pRg st="0" end="0"/>
                                                </p:txEl>
                                              </p:spTgt>
                                            </p:tgtEl>
                                            <p:attrNameLst>
                                              <p:attrName>style.visibility</p:attrName>
                                            </p:attrNameLst>
                                          </p:cBhvr>
                                          <p:to>
                                            <p:strVal val="visible"/>
                                          </p:to>
                                        </p:set>
                                        <p:animEffect transition="in" filter="fade">
                                          <p:cBhvr>
                                            <p:cTn id="19" dur="500"/>
                                            <p:tgtEl>
                                              <p:spTgt spid="1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build="p">
            <p:tmplLst>
              <p:tmpl lvl="1">
                <p:tnLst>
                  <p:par>
                    <p:cTn presetID="10" presetClass="entr" presetSubtype="0" fill="hold" nodeType="with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6" grpId="0" build="p">
            <p:tmplLst>
              <p:tmpl lvl="1">
                <p:tnLst>
                  <p:par>
                    <p:cTn presetID="10" presetClass="entr" presetSubtype="0"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Lst>
      </p:timing>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05" y="1212849"/>
            <a:ext cx="54856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4587" y="1212849"/>
            <a:ext cx="54856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10854753"/>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CodeVideo - Dark Purple">
    <p:spTree>
      <p:nvGrpSpPr>
        <p:cNvPr id="1" name=""/>
        <p:cNvGrpSpPr/>
        <p:nvPr/>
      </p:nvGrpSpPr>
      <p:grpSpPr>
        <a:xfrm>
          <a:off x="0" y="0"/>
          <a:ext cx="0" cy="0"/>
          <a:chOff x="0" y="0"/>
          <a:chExt cx="0" cy="0"/>
        </a:xfrm>
      </p:grpSpPr>
      <p:sp>
        <p:nvSpPr>
          <p:cNvPr id="15" name="Rectangle 14"/>
          <p:cNvSpPr/>
          <p:nvPr userDrawn="1"/>
        </p:nvSpPr>
        <p:spPr>
          <a:xfrm>
            <a:off x="0" y="1"/>
            <a:ext cx="12434888" cy="5397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 name="Rectangle 2"/>
          <p:cNvSpPr/>
          <p:nvPr userDrawn="1"/>
        </p:nvSpPr>
        <p:spPr>
          <a:xfrm>
            <a:off x="0" y="5553624"/>
            <a:ext cx="12434888" cy="14409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nvGrpSpPr>
          <p:cNvPr id="4" name="Group 3"/>
          <p:cNvGrpSpPr/>
          <p:nvPr userDrawn="1"/>
        </p:nvGrpSpPr>
        <p:grpSpPr>
          <a:xfrm flipH="1">
            <a:off x="11291009" y="5578120"/>
            <a:ext cx="1213930" cy="1549952"/>
            <a:chOff x="200024" y="3519768"/>
            <a:chExt cx="1208151" cy="1542595"/>
          </a:xfrm>
        </p:grpSpPr>
        <p:sp>
          <p:nvSpPr>
            <p:cNvPr id="9" name="Freeform 29"/>
            <p:cNvSpPr>
              <a:spLocks/>
            </p:cNvSpPr>
            <p:nvPr userDrawn="1"/>
          </p:nvSpPr>
          <p:spPr bwMode="auto">
            <a:xfrm flipH="1" flipV="1">
              <a:off x="200024" y="3519768"/>
              <a:ext cx="1208151" cy="1542595"/>
            </a:xfrm>
            <a:custGeom>
              <a:avLst/>
              <a:gdLst>
                <a:gd name="T0" fmla="*/ 43 w 197"/>
                <a:gd name="T1" fmla="*/ 0 h 252"/>
                <a:gd name="T2" fmla="*/ 43 w 197"/>
                <a:gd name="T3" fmla="*/ 4 h 252"/>
                <a:gd name="T4" fmla="*/ 43 w 197"/>
                <a:gd name="T5" fmla="*/ 56 h 252"/>
                <a:gd name="T6" fmla="*/ 43 w 197"/>
                <a:gd name="T7" fmla="*/ 56 h 252"/>
                <a:gd name="T8" fmla="*/ 197 w 197"/>
                <a:gd name="T9" fmla="*/ 210 h 252"/>
                <a:gd name="T10" fmla="*/ 197 w 197"/>
                <a:gd name="T11" fmla="*/ 252 h 252"/>
                <a:gd name="T12" fmla="*/ 0 w 197"/>
                <a:gd name="T13" fmla="*/ 56 h 252"/>
                <a:gd name="T14" fmla="*/ 0 w 197"/>
                <a:gd name="T15" fmla="*/ 4 h 252"/>
                <a:gd name="T16" fmla="*/ 0 w 197"/>
                <a:gd name="T17" fmla="*/ 19 h 252"/>
                <a:gd name="T18" fmla="*/ 43 w 197"/>
                <a:gd name="T19" fmla="*/ 19 h 252"/>
                <a:gd name="T20" fmla="*/ 43 w 197"/>
                <a:gd name="T21"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252">
                  <a:moveTo>
                    <a:pt x="43" y="0"/>
                  </a:moveTo>
                  <a:cubicBezTo>
                    <a:pt x="43" y="4"/>
                    <a:pt x="43" y="4"/>
                    <a:pt x="43" y="4"/>
                  </a:cubicBezTo>
                  <a:cubicBezTo>
                    <a:pt x="43" y="56"/>
                    <a:pt x="43" y="56"/>
                    <a:pt x="43" y="56"/>
                  </a:cubicBezTo>
                  <a:cubicBezTo>
                    <a:pt x="43" y="56"/>
                    <a:pt x="43" y="56"/>
                    <a:pt x="43" y="56"/>
                  </a:cubicBezTo>
                  <a:cubicBezTo>
                    <a:pt x="43" y="141"/>
                    <a:pt x="112" y="210"/>
                    <a:pt x="197" y="210"/>
                  </a:cubicBezTo>
                  <a:cubicBezTo>
                    <a:pt x="197" y="252"/>
                    <a:pt x="197" y="252"/>
                    <a:pt x="197" y="252"/>
                  </a:cubicBezTo>
                  <a:cubicBezTo>
                    <a:pt x="88" y="252"/>
                    <a:pt x="0" y="164"/>
                    <a:pt x="0" y="56"/>
                  </a:cubicBezTo>
                  <a:cubicBezTo>
                    <a:pt x="0" y="4"/>
                    <a:pt x="0" y="4"/>
                    <a:pt x="0" y="4"/>
                  </a:cubicBezTo>
                  <a:cubicBezTo>
                    <a:pt x="0" y="19"/>
                    <a:pt x="0" y="19"/>
                    <a:pt x="0" y="19"/>
                  </a:cubicBezTo>
                  <a:cubicBezTo>
                    <a:pt x="43" y="19"/>
                    <a:pt x="43" y="19"/>
                    <a:pt x="43" y="19"/>
                  </a:cubicBezTo>
                  <a:lnTo>
                    <a:pt x="4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48"/>
            </a:p>
          </p:txBody>
        </p:sp>
        <p:sp>
          <p:nvSpPr>
            <p:cNvPr id="10" name="Freeform 30"/>
            <p:cNvSpPr>
              <a:spLocks/>
            </p:cNvSpPr>
            <p:nvPr userDrawn="1"/>
          </p:nvSpPr>
          <p:spPr bwMode="auto">
            <a:xfrm flipH="1" flipV="1">
              <a:off x="200024" y="3887917"/>
              <a:ext cx="832224" cy="1174446"/>
            </a:xfrm>
            <a:custGeom>
              <a:avLst/>
              <a:gdLst>
                <a:gd name="T0" fmla="*/ 43 w 136"/>
                <a:gd name="T1" fmla="*/ 4 h 192"/>
                <a:gd name="T2" fmla="*/ 43 w 136"/>
                <a:gd name="T3" fmla="*/ 4 h 192"/>
                <a:gd name="T4" fmla="*/ 43 w 136"/>
                <a:gd name="T5" fmla="*/ 56 h 192"/>
                <a:gd name="T6" fmla="*/ 136 w 136"/>
                <a:gd name="T7" fmla="*/ 149 h 192"/>
                <a:gd name="T8" fmla="*/ 136 w 136"/>
                <a:gd name="T9" fmla="*/ 192 h 192"/>
                <a:gd name="T10" fmla="*/ 0 w 136"/>
                <a:gd name="T11" fmla="*/ 56 h 192"/>
                <a:gd name="T12" fmla="*/ 0 w 136"/>
                <a:gd name="T13" fmla="*/ 4 h 192"/>
                <a:gd name="T14" fmla="*/ 0 w 136"/>
                <a:gd name="T15" fmla="*/ 0 h 192"/>
                <a:gd name="T16" fmla="*/ 0 w 136"/>
                <a:gd name="T17" fmla="*/ 19 h 192"/>
                <a:gd name="T18" fmla="*/ 43 w 136"/>
                <a:gd name="T19" fmla="*/ 19 h 192"/>
                <a:gd name="T20" fmla="*/ 43 w 136"/>
                <a:gd name="T21" fmla="*/ 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 h="192">
                  <a:moveTo>
                    <a:pt x="43" y="4"/>
                  </a:moveTo>
                  <a:cubicBezTo>
                    <a:pt x="43" y="4"/>
                    <a:pt x="43" y="4"/>
                    <a:pt x="43" y="4"/>
                  </a:cubicBezTo>
                  <a:cubicBezTo>
                    <a:pt x="43" y="56"/>
                    <a:pt x="43" y="56"/>
                    <a:pt x="43" y="56"/>
                  </a:cubicBezTo>
                  <a:cubicBezTo>
                    <a:pt x="43" y="107"/>
                    <a:pt x="84" y="149"/>
                    <a:pt x="136" y="149"/>
                  </a:cubicBezTo>
                  <a:cubicBezTo>
                    <a:pt x="136" y="192"/>
                    <a:pt x="136" y="192"/>
                    <a:pt x="136" y="192"/>
                  </a:cubicBezTo>
                  <a:cubicBezTo>
                    <a:pt x="61" y="192"/>
                    <a:pt x="0" y="131"/>
                    <a:pt x="0" y="56"/>
                  </a:cubicBezTo>
                  <a:cubicBezTo>
                    <a:pt x="0" y="4"/>
                    <a:pt x="0" y="4"/>
                    <a:pt x="0" y="4"/>
                  </a:cubicBezTo>
                  <a:cubicBezTo>
                    <a:pt x="0" y="0"/>
                    <a:pt x="0" y="0"/>
                    <a:pt x="0" y="0"/>
                  </a:cubicBezTo>
                  <a:cubicBezTo>
                    <a:pt x="0" y="19"/>
                    <a:pt x="0" y="19"/>
                    <a:pt x="0" y="19"/>
                  </a:cubicBezTo>
                  <a:cubicBezTo>
                    <a:pt x="43" y="19"/>
                    <a:pt x="43" y="19"/>
                    <a:pt x="43" y="19"/>
                  </a:cubicBezTo>
                  <a:lnTo>
                    <a:pt x="43" y="4"/>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48"/>
            </a:p>
          </p:txBody>
        </p:sp>
        <p:sp>
          <p:nvSpPr>
            <p:cNvPr id="11" name="Freeform 31"/>
            <p:cNvSpPr>
              <a:spLocks/>
            </p:cNvSpPr>
            <p:nvPr userDrawn="1"/>
          </p:nvSpPr>
          <p:spPr bwMode="auto">
            <a:xfrm flipH="1" flipV="1">
              <a:off x="200024" y="4261251"/>
              <a:ext cx="458890" cy="801112"/>
            </a:xfrm>
            <a:custGeom>
              <a:avLst/>
              <a:gdLst>
                <a:gd name="T0" fmla="*/ 42 w 75"/>
                <a:gd name="T1" fmla="*/ 19 h 131"/>
                <a:gd name="T2" fmla="*/ 42 w 75"/>
                <a:gd name="T3" fmla="*/ 4 h 131"/>
                <a:gd name="T4" fmla="*/ 42 w 75"/>
                <a:gd name="T5" fmla="*/ 4 h 131"/>
                <a:gd name="T6" fmla="*/ 42 w 75"/>
                <a:gd name="T7" fmla="*/ 56 h 131"/>
                <a:gd name="T8" fmla="*/ 52 w 75"/>
                <a:gd name="T9" fmla="*/ 79 h 131"/>
                <a:gd name="T10" fmla="*/ 75 w 75"/>
                <a:gd name="T11" fmla="*/ 88 h 131"/>
                <a:gd name="T12" fmla="*/ 75 w 75"/>
                <a:gd name="T13" fmla="*/ 131 h 131"/>
                <a:gd name="T14" fmla="*/ 22 w 75"/>
                <a:gd name="T15" fmla="*/ 109 h 131"/>
                <a:gd name="T16" fmla="*/ 0 w 75"/>
                <a:gd name="T17" fmla="*/ 56 h 131"/>
                <a:gd name="T18" fmla="*/ 0 w 75"/>
                <a:gd name="T19" fmla="*/ 0 h 131"/>
                <a:gd name="T20" fmla="*/ 0 w 75"/>
                <a:gd name="T21" fmla="*/ 19 h 131"/>
                <a:gd name="T22" fmla="*/ 42 w 75"/>
                <a:gd name="T23" fmla="*/ 19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5" h="131">
                  <a:moveTo>
                    <a:pt x="42" y="19"/>
                  </a:moveTo>
                  <a:cubicBezTo>
                    <a:pt x="42" y="4"/>
                    <a:pt x="42" y="4"/>
                    <a:pt x="42" y="4"/>
                  </a:cubicBezTo>
                  <a:cubicBezTo>
                    <a:pt x="42" y="4"/>
                    <a:pt x="42" y="4"/>
                    <a:pt x="42" y="4"/>
                  </a:cubicBezTo>
                  <a:cubicBezTo>
                    <a:pt x="42" y="56"/>
                    <a:pt x="42" y="56"/>
                    <a:pt x="42" y="56"/>
                  </a:cubicBezTo>
                  <a:cubicBezTo>
                    <a:pt x="42" y="65"/>
                    <a:pt x="46" y="73"/>
                    <a:pt x="52" y="79"/>
                  </a:cubicBezTo>
                  <a:cubicBezTo>
                    <a:pt x="58" y="85"/>
                    <a:pt x="66" y="88"/>
                    <a:pt x="75" y="88"/>
                  </a:cubicBezTo>
                  <a:cubicBezTo>
                    <a:pt x="75" y="131"/>
                    <a:pt x="75" y="131"/>
                    <a:pt x="75" y="131"/>
                  </a:cubicBezTo>
                  <a:cubicBezTo>
                    <a:pt x="55" y="131"/>
                    <a:pt x="36" y="123"/>
                    <a:pt x="22" y="109"/>
                  </a:cubicBezTo>
                  <a:cubicBezTo>
                    <a:pt x="7" y="95"/>
                    <a:pt x="0" y="76"/>
                    <a:pt x="0" y="56"/>
                  </a:cubicBezTo>
                  <a:cubicBezTo>
                    <a:pt x="0" y="0"/>
                    <a:pt x="0" y="0"/>
                    <a:pt x="0" y="0"/>
                  </a:cubicBezTo>
                  <a:cubicBezTo>
                    <a:pt x="0" y="19"/>
                    <a:pt x="0" y="19"/>
                    <a:pt x="0" y="19"/>
                  </a:cubicBezTo>
                  <a:lnTo>
                    <a:pt x="42"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48"/>
            </a:p>
          </p:txBody>
        </p:sp>
      </p:grpSp>
      <p:sp>
        <p:nvSpPr>
          <p:cNvPr id="2" name="Title 1"/>
          <p:cNvSpPr>
            <a:spLocks noGrp="1"/>
          </p:cNvSpPr>
          <p:nvPr>
            <p:ph type="title" hasCustomPrompt="1"/>
          </p:nvPr>
        </p:nvSpPr>
        <p:spPr>
          <a:xfrm>
            <a:off x="272014" y="5675313"/>
            <a:ext cx="10823059" cy="1278854"/>
          </a:xfrm>
        </p:spPr>
        <p:txBody>
          <a:bodyPr/>
          <a:lstStyle>
            <a:lvl1pPr algn="l" defTabSz="1243493" rtl="0" eaLnBrk="1" latinLnBrk="0" hangingPunct="1">
              <a:lnSpc>
                <a:spcPts val="10879"/>
              </a:lnSpc>
              <a:spcBef>
                <a:spcPct val="0"/>
              </a:spcBef>
              <a:buNone/>
              <a:defRPr lang="en-GB" sz="8159" kern="1200" cap="all" baseline="0" dirty="0" smtClean="0">
                <a:solidFill>
                  <a:prstClr val="white"/>
                </a:solidFill>
                <a:latin typeface="+mj-lt"/>
                <a:ea typeface="+mn-ea"/>
                <a:cs typeface="Segoe UI Semibold" panose="020B0702040204020203" pitchFamily="34" charset="0"/>
              </a:defRPr>
            </a:lvl1pPr>
          </a:lstStyle>
          <a:p>
            <a:r>
              <a:rPr lang="en-US" dirty="0"/>
              <a:t>Click to add title</a:t>
            </a:r>
            <a:endParaRPr lang="en-GB" dirty="0"/>
          </a:p>
        </p:txBody>
      </p:sp>
      <p:sp>
        <p:nvSpPr>
          <p:cNvPr id="13" name="Rectangle 12"/>
          <p:cNvSpPr/>
          <p:nvPr userDrawn="1"/>
        </p:nvSpPr>
        <p:spPr>
          <a:xfrm>
            <a:off x="0" y="539701"/>
            <a:ext cx="12434888" cy="5029517"/>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dirty="0"/>
          </a:p>
        </p:txBody>
      </p:sp>
      <p:sp>
        <p:nvSpPr>
          <p:cNvPr id="14" name="Content Placeholder 18"/>
          <p:cNvSpPr>
            <a:spLocks noGrp="1"/>
          </p:cNvSpPr>
          <p:nvPr>
            <p:ph sz="quarter" idx="11" hasCustomPrompt="1"/>
          </p:nvPr>
        </p:nvSpPr>
        <p:spPr>
          <a:xfrm>
            <a:off x="272013" y="586326"/>
            <a:ext cx="11897335" cy="4917862"/>
          </a:xfrm>
          <a:prstGeom prst="rect">
            <a:avLst/>
          </a:prstGeom>
        </p:spPr>
        <p:txBody>
          <a:bodyPr>
            <a:normAutofit/>
          </a:bodyPr>
          <a:lstStyle>
            <a:lvl1pPr marL="0" indent="0">
              <a:buNone/>
              <a:defRPr sz="3264">
                <a:solidFill>
                  <a:schemeClr val="bg2"/>
                </a:solidFill>
                <a:latin typeface="Consolas" panose="020B0609020204030204" pitchFamily="49" charset="0"/>
                <a:cs typeface="Consolas" panose="020B0609020204030204" pitchFamily="49" charset="0"/>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GB" dirty="0"/>
              <a:t>Code Goes here</a:t>
            </a:r>
          </a:p>
        </p:txBody>
      </p:sp>
      <p:sp>
        <p:nvSpPr>
          <p:cNvPr id="16" name="Content Placeholder 16"/>
          <p:cNvSpPr>
            <a:spLocks noGrp="1"/>
          </p:cNvSpPr>
          <p:nvPr>
            <p:ph sz="quarter" idx="10" hasCustomPrompt="1"/>
          </p:nvPr>
        </p:nvSpPr>
        <p:spPr>
          <a:xfrm>
            <a:off x="272015" y="33476"/>
            <a:ext cx="11897337" cy="452277"/>
          </a:xfrm>
          <a:prstGeom prst="rect">
            <a:avLst/>
          </a:prstGeom>
        </p:spPr>
        <p:txBody>
          <a:bodyPr>
            <a:noAutofit/>
          </a:bodyPr>
          <a:lstStyle>
            <a:lvl1pPr marL="0" indent="0" algn="r">
              <a:buNone/>
              <a:defRPr sz="2176">
                <a:solidFill>
                  <a:schemeClr val="bg2"/>
                </a:solidFill>
                <a:latin typeface="+mn-lt"/>
                <a:cs typeface="Consolas" panose="020B0609020204030204" pitchFamily="49" charset="0"/>
              </a:defRPr>
            </a:lvl1pPr>
          </a:lstStyle>
          <a:p>
            <a:pPr lvl="0"/>
            <a:r>
              <a:rPr lang="en-GB" dirty="0"/>
              <a:t>http://www.github.com</a:t>
            </a:r>
          </a:p>
        </p:txBody>
      </p:sp>
    </p:spTree>
    <p:extLst>
      <p:ext uri="{BB962C8B-B14F-4D97-AF65-F5344CB8AC3E}">
        <p14:creationId xmlns:p14="http://schemas.microsoft.com/office/powerpoint/2010/main" val="486919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
                                            <p:tgtEl>
                                              <p:spTgt spid="4"/>
                                            </p:tgtEl>
                                          </p:cBhvr>
                                        </p:animEffect>
                                      </p:childTnLst>
                                    </p:cTn>
                                  </p:par>
                                  <p:par>
                                    <p:cTn id="8" presetID="35" presetClass="path" presetSubtype="0" accel="40000" fill="hold" nodeType="withEffect" p14:presetBounceEnd="48000">
                                      <p:stCondLst>
                                        <p:cond delay="0"/>
                                      </p:stCondLst>
                                      <p:childTnLst>
                                        <p:animMotion origin="layout" path="M 1.94444E-6 -3.76118E-6 L 0.08107 -3.76118E-6 " pathEditMode="relative" rAng="0" ptsTypes="AA" p14:bounceEnd="48000">
                                          <p:cBhvr>
                                            <p:cTn id="9" dur="400" spd="-100000" fill="hold"/>
                                            <p:tgtEl>
                                              <p:spTgt spid="4"/>
                                            </p:tgtEl>
                                            <p:attrNameLst>
                                              <p:attrName>ppt_x</p:attrName>
                                              <p:attrName>ppt_y</p:attrName>
                                            </p:attrNameLst>
                                          </p:cBhvr>
                                          <p:rCtr x="4045" y="0"/>
                                        </p:animMotion>
                                      </p:childTnLst>
                                    </p:cTn>
                                  </p:par>
                                  <p:par>
                                    <p:cTn id="10" presetID="22" presetClass="entr" presetSubtype="8"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300"/>
                                            <p:tgtEl>
                                              <p:spTgt spid="2"/>
                                            </p:tgtEl>
                                          </p:cBhvr>
                                        </p:animEffect>
                                      </p:childTnLst>
                                    </p:cTn>
                                  </p:par>
                                </p:childTnLst>
                              </p:cTn>
                            </p:par>
                            <p:par>
                              <p:cTn id="13" fill="hold">
                                <p:stCondLst>
                                  <p:cond delay="400"/>
                                </p:stCondLst>
                                <p:childTnLst>
                                  <p:par>
                                    <p:cTn id="14" presetID="10" presetClass="entr" presetSubtype="0" fill="hold" grpId="0" nodeType="afterEffect">
                                      <p:stCondLst>
                                        <p:cond delay="0"/>
                                      </p:stCondLst>
                                      <p:childTnLst>
                                        <p:set>
                                          <p:cBhvr>
                                            <p:cTn id="15" dur="1" fill="hold">
                                              <p:stCondLst>
                                                <p:cond delay="0"/>
                                              </p:stCondLst>
                                            </p:cTn>
                                            <p:tgtEl>
                                              <p:spTgt spid="16">
                                                <p:txEl>
                                                  <p:pRg st="0" end="0"/>
                                                </p:txEl>
                                              </p:spTgt>
                                            </p:tgtEl>
                                            <p:attrNameLst>
                                              <p:attrName>style.visibility</p:attrName>
                                            </p:attrNameLst>
                                          </p:cBhvr>
                                          <p:to>
                                            <p:strVal val="visible"/>
                                          </p:to>
                                        </p:set>
                                        <p:animEffect transition="in" filter="fade">
                                          <p:cBhvr>
                                            <p:cTn id="16" dur="500"/>
                                            <p:tgtEl>
                                              <p:spTgt spid="16">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4">
                                                <p:txEl>
                                                  <p:pRg st="0" end="0"/>
                                                </p:txEl>
                                              </p:spTgt>
                                            </p:tgtEl>
                                            <p:attrNameLst>
                                              <p:attrName>style.visibility</p:attrName>
                                            </p:attrNameLst>
                                          </p:cBhvr>
                                          <p:to>
                                            <p:strVal val="visible"/>
                                          </p:to>
                                        </p:set>
                                        <p:animEffect transition="in" filter="fade">
                                          <p:cBhvr>
                                            <p:cTn id="19" dur="500"/>
                                            <p:tgtEl>
                                              <p:spTgt spid="1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build="p">
            <p:tmplLst>
              <p:tmpl lvl="1">
                <p:tnLst>
                  <p:par>
                    <p:cTn presetID="10" presetClass="entr" presetSubtype="0" fill="hold" nodeType="with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6" grpId="0" build="p">
            <p:tmplLst>
              <p:tmpl lvl="1">
                <p:tnLst>
                  <p:par>
                    <p:cTn presetID="10" presetClass="entr" presetSubtype="0"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
                                            <p:tgtEl>
                                              <p:spTgt spid="4"/>
                                            </p:tgtEl>
                                          </p:cBhvr>
                                        </p:animEffect>
                                      </p:childTnLst>
                                    </p:cTn>
                                  </p:par>
                                  <p:par>
                                    <p:cTn id="8" presetID="35" presetClass="path" presetSubtype="0" accel="40000" fill="hold" nodeType="withEffect">
                                      <p:stCondLst>
                                        <p:cond delay="0"/>
                                      </p:stCondLst>
                                      <p:childTnLst>
                                        <p:animMotion origin="layout" path="M 1.94444E-6 -3.76118E-6 L 0.08107 -3.76118E-6 " pathEditMode="relative" rAng="0" ptsTypes="AA">
                                          <p:cBhvr>
                                            <p:cTn id="9" dur="400" spd="-100000" fill="hold"/>
                                            <p:tgtEl>
                                              <p:spTgt spid="4"/>
                                            </p:tgtEl>
                                            <p:attrNameLst>
                                              <p:attrName>ppt_x</p:attrName>
                                              <p:attrName>ppt_y</p:attrName>
                                            </p:attrNameLst>
                                          </p:cBhvr>
                                          <p:rCtr x="4045" y="0"/>
                                        </p:animMotion>
                                      </p:childTnLst>
                                    </p:cTn>
                                  </p:par>
                                  <p:par>
                                    <p:cTn id="10" presetID="22" presetClass="entr" presetSubtype="8"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300"/>
                                            <p:tgtEl>
                                              <p:spTgt spid="2"/>
                                            </p:tgtEl>
                                          </p:cBhvr>
                                        </p:animEffect>
                                      </p:childTnLst>
                                    </p:cTn>
                                  </p:par>
                                </p:childTnLst>
                              </p:cTn>
                            </p:par>
                            <p:par>
                              <p:cTn id="13" fill="hold">
                                <p:stCondLst>
                                  <p:cond delay="400"/>
                                </p:stCondLst>
                                <p:childTnLst>
                                  <p:par>
                                    <p:cTn id="14" presetID="10" presetClass="entr" presetSubtype="0" fill="hold" grpId="0" nodeType="afterEffect">
                                      <p:stCondLst>
                                        <p:cond delay="0"/>
                                      </p:stCondLst>
                                      <p:childTnLst>
                                        <p:set>
                                          <p:cBhvr>
                                            <p:cTn id="15" dur="1" fill="hold">
                                              <p:stCondLst>
                                                <p:cond delay="0"/>
                                              </p:stCondLst>
                                            </p:cTn>
                                            <p:tgtEl>
                                              <p:spTgt spid="16">
                                                <p:txEl>
                                                  <p:pRg st="0" end="0"/>
                                                </p:txEl>
                                              </p:spTgt>
                                            </p:tgtEl>
                                            <p:attrNameLst>
                                              <p:attrName>style.visibility</p:attrName>
                                            </p:attrNameLst>
                                          </p:cBhvr>
                                          <p:to>
                                            <p:strVal val="visible"/>
                                          </p:to>
                                        </p:set>
                                        <p:animEffect transition="in" filter="fade">
                                          <p:cBhvr>
                                            <p:cTn id="16" dur="500"/>
                                            <p:tgtEl>
                                              <p:spTgt spid="16">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4">
                                                <p:txEl>
                                                  <p:pRg st="0" end="0"/>
                                                </p:txEl>
                                              </p:spTgt>
                                            </p:tgtEl>
                                            <p:attrNameLst>
                                              <p:attrName>style.visibility</p:attrName>
                                            </p:attrNameLst>
                                          </p:cBhvr>
                                          <p:to>
                                            <p:strVal val="visible"/>
                                          </p:to>
                                        </p:set>
                                        <p:animEffect transition="in" filter="fade">
                                          <p:cBhvr>
                                            <p:cTn id="19" dur="500"/>
                                            <p:tgtEl>
                                              <p:spTgt spid="1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build="p">
            <p:tmplLst>
              <p:tmpl lvl="1">
                <p:tnLst>
                  <p:par>
                    <p:cTn presetID="10" presetClass="entr" presetSubtype="0" fill="hold" nodeType="with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6" grpId="0" build="p">
            <p:tmplLst>
              <p:tmpl lvl="1">
                <p:tnLst>
                  <p:par>
                    <p:cTn presetID="10" presetClass="entr" presetSubtype="0"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Lst>
      </p:timing>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userDrawn="1">
  <p:cSld name="CodeVideo - White">
    <p:spTree>
      <p:nvGrpSpPr>
        <p:cNvPr id="1" name=""/>
        <p:cNvGrpSpPr/>
        <p:nvPr/>
      </p:nvGrpSpPr>
      <p:grpSpPr>
        <a:xfrm>
          <a:off x="0" y="0"/>
          <a:ext cx="0" cy="0"/>
          <a:chOff x="0" y="0"/>
          <a:chExt cx="0" cy="0"/>
        </a:xfrm>
      </p:grpSpPr>
      <p:sp>
        <p:nvSpPr>
          <p:cNvPr id="15" name="Rectangle 14"/>
          <p:cNvSpPr/>
          <p:nvPr userDrawn="1"/>
        </p:nvSpPr>
        <p:spPr>
          <a:xfrm>
            <a:off x="0" y="1"/>
            <a:ext cx="12434888" cy="5397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 name="Rectangle 2"/>
          <p:cNvSpPr/>
          <p:nvPr userDrawn="1"/>
        </p:nvSpPr>
        <p:spPr>
          <a:xfrm>
            <a:off x="0" y="5553624"/>
            <a:ext cx="12434888" cy="14409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nvGrpSpPr>
          <p:cNvPr id="4" name="Group 3"/>
          <p:cNvGrpSpPr/>
          <p:nvPr userDrawn="1"/>
        </p:nvGrpSpPr>
        <p:grpSpPr>
          <a:xfrm flipH="1">
            <a:off x="11291009" y="5578120"/>
            <a:ext cx="1213930" cy="1549952"/>
            <a:chOff x="200024" y="3519768"/>
            <a:chExt cx="1208151" cy="1542595"/>
          </a:xfrm>
        </p:grpSpPr>
        <p:sp>
          <p:nvSpPr>
            <p:cNvPr id="9" name="Freeform 29"/>
            <p:cNvSpPr>
              <a:spLocks/>
            </p:cNvSpPr>
            <p:nvPr userDrawn="1"/>
          </p:nvSpPr>
          <p:spPr bwMode="auto">
            <a:xfrm flipH="1" flipV="1">
              <a:off x="200024" y="3519768"/>
              <a:ext cx="1208151" cy="1542595"/>
            </a:xfrm>
            <a:custGeom>
              <a:avLst/>
              <a:gdLst>
                <a:gd name="T0" fmla="*/ 43 w 197"/>
                <a:gd name="T1" fmla="*/ 0 h 252"/>
                <a:gd name="T2" fmla="*/ 43 w 197"/>
                <a:gd name="T3" fmla="*/ 4 h 252"/>
                <a:gd name="T4" fmla="*/ 43 w 197"/>
                <a:gd name="T5" fmla="*/ 56 h 252"/>
                <a:gd name="T6" fmla="*/ 43 w 197"/>
                <a:gd name="T7" fmla="*/ 56 h 252"/>
                <a:gd name="T8" fmla="*/ 197 w 197"/>
                <a:gd name="T9" fmla="*/ 210 h 252"/>
                <a:gd name="T10" fmla="*/ 197 w 197"/>
                <a:gd name="T11" fmla="*/ 252 h 252"/>
                <a:gd name="T12" fmla="*/ 0 w 197"/>
                <a:gd name="T13" fmla="*/ 56 h 252"/>
                <a:gd name="T14" fmla="*/ 0 w 197"/>
                <a:gd name="T15" fmla="*/ 4 h 252"/>
                <a:gd name="T16" fmla="*/ 0 w 197"/>
                <a:gd name="T17" fmla="*/ 19 h 252"/>
                <a:gd name="T18" fmla="*/ 43 w 197"/>
                <a:gd name="T19" fmla="*/ 19 h 252"/>
                <a:gd name="T20" fmla="*/ 43 w 197"/>
                <a:gd name="T21"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252">
                  <a:moveTo>
                    <a:pt x="43" y="0"/>
                  </a:moveTo>
                  <a:cubicBezTo>
                    <a:pt x="43" y="4"/>
                    <a:pt x="43" y="4"/>
                    <a:pt x="43" y="4"/>
                  </a:cubicBezTo>
                  <a:cubicBezTo>
                    <a:pt x="43" y="56"/>
                    <a:pt x="43" y="56"/>
                    <a:pt x="43" y="56"/>
                  </a:cubicBezTo>
                  <a:cubicBezTo>
                    <a:pt x="43" y="56"/>
                    <a:pt x="43" y="56"/>
                    <a:pt x="43" y="56"/>
                  </a:cubicBezTo>
                  <a:cubicBezTo>
                    <a:pt x="43" y="141"/>
                    <a:pt x="112" y="210"/>
                    <a:pt x="197" y="210"/>
                  </a:cubicBezTo>
                  <a:cubicBezTo>
                    <a:pt x="197" y="252"/>
                    <a:pt x="197" y="252"/>
                    <a:pt x="197" y="252"/>
                  </a:cubicBezTo>
                  <a:cubicBezTo>
                    <a:pt x="88" y="252"/>
                    <a:pt x="0" y="164"/>
                    <a:pt x="0" y="56"/>
                  </a:cubicBezTo>
                  <a:cubicBezTo>
                    <a:pt x="0" y="4"/>
                    <a:pt x="0" y="4"/>
                    <a:pt x="0" y="4"/>
                  </a:cubicBezTo>
                  <a:cubicBezTo>
                    <a:pt x="0" y="19"/>
                    <a:pt x="0" y="19"/>
                    <a:pt x="0" y="19"/>
                  </a:cubicBezTo>
                  <a:cubicBezTo>
                    <a:pt x="43" y="19"/>
                    <a:pt x="43" y="19"/>
                    <a:pt x="43" y="19"/>
                  </a:cubicBezTo>
                  <a:lnTo>
                    <a:pt x="43" y="0"/>
                  </a:lnTo>
                  <a:close/>
                </a:path>
              </a:pathLst>
            </a:custGeom>
            <a:solidFill>
              <a:srgbClr val="002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48"/>
            </a:p>
          </p:txBody>
        </p:sp>
        <p:sp>
          <p:nvSpPr>
            <p:cNvPr id="10" name="Freeform 30"/>
            <p:cNvSpPr>
              <a:spLocks/>
            </p:cNvSpPr>
            <p:nvPr userDrawn="1"/>
          </p:nvSpPr>
          <p:spPr bwMode="auto">
            <a:xfrm flipH="1" flipV="1">
              <a:off x="200024" y="3887917"/>
              <a:ext cx="832224" cy="1174446"/>
            </a:xfrm>
            <a:custGeom>
              <a:avLst/>
              <a:gdLst>
                <a:gd name="T0" fmla="*/ 43 w 136"/>
                <a:gd name="T1" fmla="*/ 4 h 192"/>
                <a:gd name="T2" fmla="*/ 43 w 136"/>
                <a:gd name="T3" fmla="*/ 4 h 192"/>
                <a:gd name="T4" fmla="*/ 43 w 136"/>
                <a:gd name="T5" fmla="*/ 56 h 192"/>
                <a:gd name="T6" fmla="*/ 136 w 136"/>
                <a:gd name="T7" fmla="*/ 149 h 192"/>
                <a:gd name="T8" fmla="*/ 136 w 136"/>
                <a:gd name="T9" fmla="*/ 192 h 192"/>
                <a:gd name="T10" fmla="*/ 0 w 136"/>
                <a:gd name="T11" fmla="*/ 56 h 192"/>
                <a:gd name="T12" fmla="*/ 0 w 136"/>
                <a:gd name="T13" fmla="*/ 4 h 192"/>
                <a:gd name="T14" fmla="*/ 0 w 136"/>
                <a:gd name="T15" fmla="*/ 0 h 192"/>
                <a:gd name="T16" fmla="*/ 0 w 136"/>
                <a:gd name="T17" fmla="*/ 19 h 192"/>
                <a:gd name="T18" fmla="*/ 43 w 136"/>
                <a:gd name="T19" fmla="*/ 19 h 192"/>
                <a:gd name="T20" fmla="*/ 43 w 136"/>
                <a:gd name="T21" fmla="*/ 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 h="192">
                  <a:moveTo>
                    <a:pt x="43" y="4"/>
                  </a:moveTo>
                  <a:cubicBezTo>
                    <a:pt x="43" y="4"/>
                    <a:pt x="43" y="4"/>
                    <a:pt x="43" y="4"/>
                  </a:cubicBezTo>
                  <a:cubicBezTo>
                    <a:pt x="43" y="56"/>
                    <a:pt x="43" y="56"/>
                    <a:pt x="43" y="56"/>
                  </a:cubicBezTo>
                  <a:cubicBezTo>
                    <a:pt x="43" y="107"/>
                    <a:pt x="84" y="149"/>
                    <a:pt x="136" y="149"/>
                  </a:cubicBezTo>
                  <a:cubicBezTo>
                    <a:pt x="136" y="192"/>
                    <a:pt x="136" y="192"/>
                    <a:pt x="136" y="192"/>
                  </a:cubicBezTo>
                  <a:cubicBezTo>
                    <a:pt x="61" y="192"/>
                    <a:pt x="0" y="131"/>
                    <a:pt x="0" y="56"/>
                  </a:cubicBezTo>
                  <a:cubicBezTo>
                    <a:pt x="0" y="4"/>
                    <a:pt x="0" y="4"/>
                    <a:pt x="0" y="4"/>
                  </a:cubicBezTo>
                  <a:cubicBezTo>
                    <a:pt x="0" y="0"/>
                    <a:pt x="0" y="0"/>
                    <a:pt x="0" y="0"/>
                  </a:cubicBezTo>
                  <a:cubicBezTo>
                    <a:pt x="0" y="19"/>
                    <a:pt x="0" y="19"/>
                    <a:pt x="0" y="19"/>
                  </a:cubicBezTo>
                  <a:cubicBezTo>
                    <a:pt x="43" y="19"/>
                    <a:pt x="43" y="19"/>
                    <a:pt x="43" y="19"/>
                  </a:cubicBezTo>
                  <a:lnTo>
                    <a:pt x="43" y="4"/>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48"/>
            </a:p>
          </p:txBody>
        </p:sp>
        <p:sp>
          <p:nvSpPr>
            <p:cNvPr id="11" name="Freeform 31"/>
            <p:cNvSpPr>
              <a:spLocks/>
            </p:cNvSpPr>
            <p:nvPr userDrawn="1"/>
          </p:nvSpPr>
          <p:spPr bwMode="auto">
            <a:xfrm flipH="1" flipV="1">
              <a:off x="200024" y="4261251"/>
              <a:ext cx="458890" cy="801112"/>
            </a:xfrm>
            <a:custGeom>
              <a:avLst/>
              <a:gdLst>
                <a:gd name="T0" fmla="*/ 42 w 75"/>
                <a:gd name="T1" fmla="*/ 19 h 131"/>
                <a:gd name="T2" fmla="*/ 42 w 75"/>
                <a:gd name="T3" fmla="*/ 4 h 131"/>
                <a:gd name="T4" fmla="*/ 42 w 75"/>
                <a:gd name="T5" fmla="*/ 4 h 131"/>
                <a:gd name="T6" fmla="*/ 42 w 75"/>
                <a:gd name="T7" fmla="*/ 56 h 131"/>
                <a:gd name="T8" fmla="*/ 52 w 75"/>
                <a:gd name="T9" fmla="*/ 79 h 131"/>
                <a:gd name="T10" fmla="*/ 75 w 75"/>
                <a:gd name="T11" fmla="*/ 88 h 131"/>
                <a:gd name="T12" fmla="*/ 75 w 75"/>
                <a:gd name="T13" fmla="*/ 131 h 131"/>
                <a:gd name="T14" fmla="*/ 22 w 75"/>
                <a:gd name="T15" fmla="*/ 109 h 131"/>
                <a:gd name="T16" fmla="*/ 0 w 75"/>
                <a:gd name="T17" fmla="*/ 56 h 131"/>
                <a:gd name="T18" fmla="*/ 0 w 75"/>
                <a:gd name="T19" fmla="*/ 0 h 131"/>
                <a:gd name="T20" fmla="*/ 0 w 75"/>
                <a:gd name="T21" fmla="*/ 19 h 131"/>
                <a:gd name="T22" fmla="*/ 42 w 75"/>
                <a:gd name="T23" fmla="*/ 19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5" h="131">
                  <a:moveTo>
                    <a:pt x="42" y="19"/>
                  </a:moveTo>
                  <a:cubicBezTo>
                    <a:pt x="42" y="4"/>
                    <a:pt x="42" y="4"/>
                    <a:pt x="42" y="4"/>
                  </a:cubicBezTo>
                  <a:cubicBezTo>
                    <a:pt x="42" y="4"/>
                    <a:pt x="42" y="4"/>
                    <a:pt x="42" y="4"/>
                  </a:cubicBezTo>
                  <a:cubicBezTo>
                    <a:pt x="42" y="56"/>
                    <a:pt x="42" y="56"/>
                    <a:pt x="42" y="56"/>
                  </a:cubicBezTo>
                  <a:cubicBezTo>
                    <a:pt x="42" y="65"/>
                    <a:pt x="46" y="73"/>
                    <a:pt x="52" y="79"/>
                  </a:cubicBezTo>
                  <a:cubicBezTo>
                    <a:pt x="58" y="85"/>
                    <a:pt x="66" y="88"/>
                    <a:pt x="75" y="88"/>
                  </a:cubicBezTo>
                  <a:cubicBezTo>
                    <a:pt x="75" y="131"/>
                    <a:pt x="75" y="131"/>
                    <a:pt x="75" y="131"/>
                  </a:cubicBezTo>
                  <a:cubicBezTo>
                    <a:pt x="55" y="131"/>
                    <a:pt x="36" y="123"/>
                    <a:pt x="22" y="109"/>
                  </a:cubicBezTo>
                  <a:cubicBezTo>
                    <a:pt x="7" y="95"/>
                    <a:pt x="0" y="76"/>
                    <a:pt x="0" y="56"/>
                  </a:cubicBezTo>
                  <a:cubicBezTo>
                    <a:pt x="0" y="0"/>
                    <a:pt x="0" y="0"/>
                    <a:pt x="0" y="0"/>
                  </a:cubicBezTo>
                  <a:cubicBezTo>
                    <a:pt x="0" y="19"/>
                    <a:pt x="0" y="19"/>
                    <a:pt x="0" y="19"/>
                  </a:cubicBezTo>
                  <a:lnTo>
                    <a:pt x="42"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48"/>
            </a:p>
          </p:txBody>
        </p:sp>
      </p:grpSp>
      <p:sp>
        <p:nvSpPr>
          <p:cNvPr id="2" name="Title 1"/>
          <p:cNvSpPr>
            <a:spLocks noGrp="1"/>
          </p:cNvSpPr>
          <p:nvPr>
            <p:ph type="title" hasCustomPrompt="1"/>
          </p:nvPr>
        </p:nvSpPr>
        <p:spPr>
          <a:xfrm>
            <a:off x="272014" y="5675313"/>
            <a:ext cx="10823059" cy="1278854"/>
          </a:xfrm>
        </p:spPr>
        <p:txBody>
          <a:bodyPr/>
          <a:lstStyle>
            <a:lvl1pPr algn="l" defTabSz="1243493" rtl="0" eaLnBrk="1" latinLnBrk="0" hangingPunct="1">
              <a:lnSpc>
                <a:spcPts val="10879"/>
              </a:lnSpc>
              <a:spcBef>
                <a:spcPct val="0"/>
              </a:spcBef>
              <a:buNone/>
              <a:defRPr lang="en-GB" sz="8159" kern="1200" cap="all" baseline="0" dirty="0" smtClean="0">
                <a:solidFill>
                  <a:schemeClr val="accent1"/>
                </a:solidFill>
                <a:latin typeface="+mj-lt"/>
                <a:ea typeface="+mn-ea"/>
                <a:cs typeface="Segoe UI Semibold" panose="020B0702040204020203" pitchFamily="34" charset="0"/>
              </a:defRPr>
            </a:lvl1pPr>
          </a:lstStyle>
          <a:p>
            <a:r>
              <a:rPr lang="en-US" dirty="0"/>
              <a:t>Click to add title</a:t>
            </a:r>
            <a:endParaRPr lang="en-GB" dirty="0"/>
          </a:p>
        </p:txBody>
      </p:sp>
      <p:sp>
        <p:nvSpPr>
          <p:cNvPr id="13" name="Rectangle 12"/>
          <p:cNvSpPr/>
          <p:nvPr userDrawn="1"/>
        </p:nvSpPr>
        <p:spPr>
          <a:xfrm>
            <a:off x="0" y="539701"/>
            <a:ext cx="12434888" cy="5029517"/>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dirty="0"/>
          </a:p>
        </p:txBody>
      </p:sp>
      <p:sp>
        <p:nvSpPr>
          <p:cNvPr id="14" name="Content Placeholder 18"/>
          <p:cNvSpPr>
            <a:spLocks noGrp="1"/>
          </p:cNvSpPr>
          <p:nvPr>
            <p:ph sz="quarter" idx="11" hasCustomPrompt="1"/>
          </p:nvPr>
        </p:nvSpPr>
        <p:spPr>
          <a:xfrm>
            <a:off x="272013" y="586326"/>
            <a:ext cx="11897335" cy="4917862"/>
          </a:xfrm>
          <a:prstGeom prst="rect">
            <a:avLst/>
          </a:prstGeom>
        </p:spPr>
        <p:txBody>
          <a:bodyPr>
            <a:normAutofit/>
          </a:bodyPr>
          <a:lstStyle>
            <a:lvl1pPr marL="0" indent="0">
              <a:buNone/>
              <a:defRPr sz="3264">
                <a:solidFill>
                  <a:schemeClr val="bg2"/>
                </a:solidFill>
                <a:latin typeface="Consolas" panose="020B0609020204030204" pitchFamily="49" charset="0"/>
                <a:cs typeface="Consolas" panose="020B0609020204030204" pitchFamily="49" charset="0"/>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GB" dirty="0"/>
              <a:t>Code Goes here</a:t>
            </a:r>
          </a:p>
        </p:txBody>
      </p:sp>
      <p:sp>
        <p:nvSpPr>
          <p:cNvPr id="16" name="Content Placeholder 16"/>
          <p:cNvSpPr>
            <a:spLocks noGrp="1"/>
          </p:cNvSpPr>
          <p:nvPr>
            <p:ph sz="quarter" idx="10" hasCustomPrompt="1"/>
          </p:nvPr>
        </p:nvSpPr>
        <p:spPr>
          <a:xfrm>
            <a:off x="272015" y="33476"/>
            <a:ext cx="11897337" cy="452277"/>
          </a:xfrm>
          <a:prstGeom prst="rect">
            <a:avLst/>
          </a:prstGeom>
        </p:spPr>
        <p:txBody>
          <a:bodyPr>
            <a:noAutofit/>
          </a:bodyPr>
          <a:lstStyle>
            <a:lvl1pPr marL="0" indent="0" algn="r">
              <a:buNone/>
              <a:defRPr sz="2176">
                <a:solidFill>
                  <a:schemeClr val="accent1"/>
                </a:solidFill>
                <a:latin typeface="+mn-lt"/>
                <a:cs typeface="Consolas" panose="020B0609020204030204" pitchFamily="49" charset="0"/>
              </a:defRPr>
            </a:lvl1pPr>
          </a:lstStyle>
          <a:p>
            <a:pPr lvl="0"/>
            <a:r>
              <a:rPr lang="en-GB" dirty="0"/>
              <a:t>http://www.github.com</a:t>
            </a:r>
          </a:p>
        </p:txBody>
      </p:sp>
    </p:spTree>
    <p:extLst>
      <p:ext uri="{BB962C8B-B14F-4D97-AF65-F5344CB8AC3E}">
        <p14:creationId xmlns:p14="http://schemas.microsoft.com/office/powerpoint/2010/main" val="173380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
                                            <p:tgtEl>
                                              <p:spTgt spid="4"/>
                                            </p:tgtEl>
                                          </p:cBhvr>
                                        </p:animEffect>
                                      </p:childTnLst>
                                    </p:cTn>
                                  </p:par>
                                  <p:par>
                                    <p:cTn id="8" presetID="35" presetClass="path" presetSubtype="0" accel="40000" fill="hold" nodeType="withEffect" p14:presetBounceEnd="48000">
                                      <p:stCondLst>
                                        <p:cond delay="0"/>
                                      </p:stCondLst>
                                      <p:childTnLst>
                                        <p:animMotion origin="layout" path="M 1.94444E-6 -3.76118E-6 L 0.08107 -3.76118E-6 " pathEditMode="relative" rAng="0" ptsTypes="AA" p14:bounceEnd="48000">
                                          <p:cBhvr>
                                            <p:cTn id="9" dur="400" spd="-100000" fill="hold"/>
                                            <p:tgtEl>
                                              <p:spTgt spid="4"/>
                                            </p:tgtEl>
                                            <p:attrNameLst>
                                              <p:attrName>ppt_x</p:attrName>
                                              <p:attrName>ppt_y</p:attrName>
                                            </p:attrNameLst>
                                          </p:cBhvr>
                                          <p:rCtr x="4045" y="0"/>
                                        </p:animMotion>
                                      </p:childTnLst>
                                    </p:cTn>
                                  </p:par>
                                  <p:par>
                                    <p:cTn id="10" presetID="22" presetClass="entr" presetSubtype="8"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300"/>
                                            <p:tgtEl>
                                              <p:spTgt spid="2"/>
                                            </p:tgtEl>
                                          </p:cBhvr>
                                        </p:animEffect>
                                      </p:childTnLst>
                                    </p:cTn>
                                  </p:par>
                                </p:childTnLst>
                              </p:cTn>
                            </p:par>
                            <p:par>
                              <p:cTn id="13" fill="hold">
                                <p:stCondLst>
                                  <p:cond delay="400"/>
                                </p:stCondLst>
                                <p:childTnLst>
                                  <p:par>
                                    <p:cTn id="14" presetID="10" presetClass="entr" presetSubtype="0" fill="hold" grpId="0" nodeType="afterEffect">
                                      <p:stCondLst>
                                        <p:cond delay="0"/>
                                      </p:stCondLst>
                                      <p:childTnLst>
                                        <p:set>
                                          <p:cBhvr>
                                            <p:cTn id="15" dur="1" fill="hold">
                                              <p:stCondLst>
                                                <p:cond delay="0"/>
                                              </p:stCondLst>
                                            </p:cTn>
                                            <p:tgtEl>
                                              <p:spTgt spid="16">
                                                <p:txEl>
                                                  <p:pRg st="0" end="0"/>
                                                </p:txEl>
                                              </p:spTgt>
                                            </p:tgtEl>
                                            <p:attrNameLst>
                                              <p:attrName>style.visibility</p:attrName>
                                            </p:attrNameLst>
                                          </p:cBhvr>
                                          <p:to>
                                            <p:strVal val="visible"/>
                                          </p:to>
                                        </p:set>
                                        <p:animEffect transition="in" filter="fade">
                                          <p:cBhvr>
                                            <p:cTn id="16" dur="500"/>
                                            <p:tgtEl>
                                              <p:spTgt spid="16">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4">
                                                <p:txEl>
                                                  <p:pRg st="0" end="0"/>
                                                </p:txEl>
                                              </p:spTgt>
                                            </p:tgtEl>
                                            <p:attrNameLst>
                                              <p:attrName>style.visibility</p:attrName>
                                            </p:attrNameLst>
                                          </p:cBhvr>
                                          <p:to>
                                            <p:strVal val="visible"/>
                                          </p:to>
                                        </p:set>
                                        <p:animEffect transition="in" filter="fade">
                                          <p:cBhvr>
                                            <p:cTn id="19" dur="500"/>
                                            <p:tgtEl>
                                              <p:spTgt spid="1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build="p">
            <p:tmplLst>
              <p:tmpl lvl="1">
                <p:tnLst>
                  <p:par>
                    <p:cTn presetID="10" presetClass="entr" presetSubtype="0" fill="hold" nodeType="with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6" grpId="0" build="p">
            <p:tmplLst>
              <p:tmpl lvl="1">
                <p:tnLst>
                  <p:par>
                    <p:cTn presetID="10" presetClass="entr" presetSubtype="0"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
                                            <p:tgtEl>
                                              <p:spTgt spid="4"/>
                                            </p:tgtEl>
                                          </p:cBhvr>
                                        </p:animEffect>
                                      </p:childTnLst>
                                    </p:cTn>
                                  </p:par>
                                  <p:par>
                                    <p:cTn id="8" presetID="35" presetClass="path" presetSubtype="0" accel="40000" fill="hold" nodeType="withEffect">
                                      <p:stCondLst>
                                        <p:cond delay="0"/>
                                      </p:stCondLst>
                                      <p:childTnLst>
                                        <p:animMotion origin="layout" path="M 1.94444E-6 -3.76118E-6 L 0.08107 -3.76118E-6 " pathEditMode="relative" rAng="0" ptsTypes="AA">
                                          <p:cBhvr>
                                            <p:cTn id="9" dur="400" spd="-100000" fill="hold"/>
                                            <p:tgtEl>
                                              <p:spTgt spid="4"/>
                                            </p:tgtEl>
                                            <p:attrNameLst>
                                              <p:attrName>ppt_x</p:attrName>
                                              <p:attrName>ppt_y</p:attrName>
                                            </p:attrNameLst>
                                          </p:cBhvr>
                                          <p:rCtr x="4045" y="0"/>
                                        </p:animMotion>
                                      </p:childTnLst>
                                    </p:cTn>
                                  </p:par>
                                  <p:par>
                                    <p:cTn id="10" presetID="22" presetClass="entr" presetSubtype="8"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300"/>
                                            <p:tgtEl>
                                              <p:spTgt spid="2"/>
                                            </p:tgtEl>
                                          </p:cBhvr>
                                        </p:animEffect>
                                      </p:childTnLst>
                                    </p:cTn>
                                  </p:par>
                                </p:childTnLst>
                              </p:cTn>
                            </p:par>
                            <p:par>
                              <p:cTn id="13" fill="hold">
                                <p:stCondLst>
                                  <p:cond delay="400"/>
                                </p:stCondLst>
                                <p:childTnLst>
                                  <p:par>
                                    <p:cTn id="14" presetID="10" presetClass="entr" presetSubtype="0" fill="hold" grpId="0" nodeType="afterEffect">
                                      <p:stCondLst>
                                        <p:cond delay="0"/>
                                      </p:stCondLst>
                                      <p:childTnLst>
                                        <p:set>
                                          <p:cBhvr>
                                            <p:cTn id="15" dur="1" fill="hold">
                                              <p:stCondLst>
                                                <p:cond delay="0"/>
                                              </p:stCondLst>
                                            </p:cTn>
                                            <p:tgtEl>
                                              <p:spTgt spid="16">
                                                <p:txEl>
                                                  <p:pRg st="0" end="0"/>
                                                </p:txEl>
                                              </p:spTgt>
                                            </p:tgtEl>
                                            <p:attrNameLst>
                                              <p:attrName>style.visibility</p:attrName>
                                            </p:attrNameLst>
                                          </p:cBhvr>
                                          <p:to>
                                            <p:strVal val="visible"/>
                                          </p:to>
                                        </p:set>
                                        <p:animEffect transition="in" filter="fade">
                                          <p:cBhvr>
                                            <p:cTn id="16" dur="500"/>
                                            <p:tgtEl>
                                              <p:spTgt spid="16">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4">
                                                <p:txEl>
                                                  <p:pRg st="0" end="0"/>
                                                </p:txEl>
                                              </p:spTgt>
                                            </p:tgtEl>
                                            <p:attrNameLst>
                                              <p:attrName>style.visibility</p:attrName>
                                            </p:attrNameLst>
                                          </p:cBhvr>
                                          <p:to>
                                            <p:strVal val="visible"/>
                                          </p:to>
                                        </p:set>
                                        <p:animEffect transition="in" filter="fade">
                                          <p:cBhvr>
                                            <p:cTn id="19" dur="500"/>
                                            <p:tgtEl>
                                              <p:spTgt spid="1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build="p">
            <p:tmplLst>
              <p:tmpl lvl="1">
                <p:tnLst>
                  <p:par>
                    <p:cTn presetID="10" presetClass="entr" presetSubtype="0" fill="hold" nodeType="with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6" grpId="0" build="p">
            <p:tmplLst>
              <p:tmpl lvl="1">
                <p:tnLst>
                  <p:par>
                    <p:cTn presetID="10" presetClass="entr" presetSubtype="0"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Lst>
      </p:timing>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userDrawn="1">
  <p:cSld name="Large Image &amp; Slogan - Magenta BG">
    <p:spTree>
      <p:nvGrpSpPr>
        <p:cNvPr id="1" name=""/>
        <p:cNvGrpSpPr/>
        <p:nvPr/>
      </p:nvGrpSpPr>
      <p:grpSpPr>
        <a:xfrm>
          <a:off x="0" y="0"/>
          <a:ext cx="0" cy="0"/>
          <a:chOff x="0" y="0"/>
          <a:chExt cx="0" cy="0"/>
        </a:xfrm>
      </p:grpSpPr>
      <p:sp>
        <p:nvSpPr>
          <p:cNvPr id="3" name="Rectangle 2"/>
          <p:cNvSpPr/>
          <p:nvPr userDrawn="1"/>
        </p:nvSpPr>
        <p:spPr>
          <a:xfrm>
            <a:off x="0" y="5553624"/>
            <a:ext cx="12434888" cy="14409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nvGrpSpPr>
          <p:cNvPr id="4" name="Group 3"/>
          <p:cNvGrpSpPr/>
          <p:nvPr userDrawn="1"/>
        </p:nvGrpSpPr>
        <p:grpSpPr>
          <a:xfrm flipH="1">
            <a:off x="11291009" y="5578120"/>
            <a:ext cx="1213930" cy="1549952"/>
            <a:chOff x="200024" y="3519768"/>
            <a:chExt cx="1208151" cy="1542595"/>
          </a:xfrm>
        </p:grpSpPr>
        <p:sp>
          <p:nvSpPr>
            <p:cNvPr id="9" name="Freeform 29"/>
            <p:cNvSpPr>
              <a:spLocks/>
            </p:cNvSpPr>
            <p:nvPr userDrawn="1"/>
          </p:nvSpPr>
          <p:spPr bwMode="auto">
            <a:xfrm flipH="1" flipV="1">
              <a:off x="200024" y="3519768"/>
              <a:ext cx="1208151" cy="1542595"/>
            </a:xfrm>
            <a:custGeom>
              <a:avLst/>
              <a:gdLst>
                <a:gd name="T0" fmla="*/ 43 w 197"/>
                <a:gd name="T1" fmla="*/ 0 h 252"/>
                <a:gd name="T2" fmla="*/ 43 w 197"/>
                <a:gd name="T3" fmla="*/ 4 h 252"/>
                <a:gd name="T4" fmla="*/ 43 w 197"/>
                <a:gd name="T5" fmla="*/ 56 h 252"/>
                <a:gd name="T6" fmla="*/ 43 w 197"/>
                <a:gd name="T7" fmla="*/ 56 h 252"/>
                <a:gd name="T8" fmla="*/ 197 w 197"/>
                <a:gd name="T9" fmla="*/ 210 h 252"/>
                <a:gd name="T10" fmla="*/ 197 w 197"/>
                <a:gd name="T11" fmla="*/ 252 h 252"/>
                <a:gd name="T12" fmla="*/ 0 w 197"/>
                <a:gd name="T13" fmla="*/ 56 h 252"/>
                <a:gd name="T14" fmla="*/ 0 w 197"/>
                <a:gd name="T15" fmla="*/ 4 h 252"/>
                <a:gd name="T16" fmla="*/ 0 w 197"/>
                <a:gd name="T17" fmla="*/ 19 h 252"/>
                <a:gd name="T18" fmla="*/ 43 w 197"/>
                <a:gd name="T19" fmla="*/ 19 h 252"/>
                <a:gd name="T20" fmla="*/ 43 w 197"/>
                <a:gd name="T21"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252">
                  <a:moveTo>
                    <a:pt x="43" y="0"/>
                  </a:moveTo>
                  <a:cubicBezTo>
                    <a:pt x="43" y="4"/>
                    <a:pt x="43" y="4"/>
                    <a:pt x="43" y="4"/>
                  </a:cubicBezTo>
                  <a:cubicBezTo>
                    <a:pt x="43" y="56"/>
                    <a:pt x="43" y="56"/>
                    <a:pt x="43" y="56"/>
                  </a:cubicBezTo>
                  <a:cubicBezTo>
                    <a:pt x="43" y="56"/>
                    <a:pt x="43" y="56"/>
                    <a:pt x="43" y="56"/>
                  </a:cubicBezTo>
                  <a:cubicBezTo>
                    <a:pt x="43" y="141"/>
                    <a:pt x="112" y="210"/>
                    <a:pt x="197" y="210"/>
                  </a:cubicBezTo>
                  <a:cubicBezTo>
                    <a:pt x="197" y="252"/>
                    <a:pt x="197" y="252"/>
                    <a:pt x="197" y="252"/>
                  </a:cubicBezTo>
                  <a:cubicBezTo>
                    <a:pt x="88" y="252"/>
                    <a:pt x="0" y="164"/>
                    <a:pt x="0" y="56"/>
                  </a:cubicBezTo>
                  <a:cubicBezTo>
                    <a:pt x="0" y="4"/>
                    <a:pt x="0" y="4"/>
                    <a:pt x="0" y="4"/>
                  </a:cubicBezTo>
                  <a:cubicBezTo>
                    <a:pt x="0" y="19"/>
                    <a:pt x="0" y="19"/>
                    <a:pt x="0" y="19"/>
                  </a:cubicBezTo>
                  <a:cubicBezTo>
                    <a:pt x="43" y="19"/>
                    <a:pt x="43" y="19"/>
                    <a:pt x="43" y="19"/>
                  </a:cubicBezTo>
                  <a:lnTo>
                    <a:pt x="4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48"/>
            </a:p>
          </p:txBody>
        </p:sp>
        <p:sp>
          <p:nvSpPr>
            <p:cNvPr id="10" name="Freeform 30"/>
            <p:cNvSpPr>
              <a:spLocks/>
            </p:cNvSpPr>
            <p:nvPr userDrawn="1"/>
          </p:nvSpPr>
          <p:spPr bwMode="auto">
            <a:xfrm flipH="1" flipV="1">
              <a:off x="200024" y="3887917"/>
              <a:ext cx="832224" cy="1174446"/>
            </a:xfrm>
            <a:custGeom>
              <a:avLst/>
              <a:gdLst>
                <a:gd name="T0" fmla="*/ 43 w 136"/>
                <a:gd name="T1" fmla="*/ 4 h 192"/>
                <a:gd name="T2" fmla="*/ 43 w 136"/>
                <a:gd name="T3" fmla="*/ 4 h 192"/>
                <a:gd name="T4" fmla="*/ 43 w 136"/>
                <a:gd name="T5" fmla="*/ 56 h 192"/>
                <a:gd name="T6" fmla="*/ 136 w 136"/>
                <a:gd name="T7" fmla="*/ 149 h 192"/>
                <a:gd name="T8" fmla="*/ 136 w 136"/>
                <a:gd name="T9" fmla="*/ 192 h 192"/>
                <a:gd name="T10" fmla="*/ 0 w 136"/>
                <a:gd name="T11" fmla="*/ 56 h 192"/>
                <a:gd name="T12" fmla="*/ 0 w 136"/>
                <a:gd name="T13" fmla="*/ 4 h 192"/>
                <a:gd name="T14" fmla="*/ 0 w 136"/>
                <a:gd name="T15" fmla="*/ 0 h 192"/>
                <a:gd name="T16" fmla="*/ 0 w 136"/>
                <a:gd name="T17" fmla="*/ 19 h 192"/>
                <a:gd name="T18" fmla="*/ 43 w 136"/>
                <a:gd name="T19" fmla="*/ 19 h 192"/>
                <a:gd name="T20" fmla="*/ 43 w 136"/>
                <a:gd name="T21" fmla="*/ 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 h="192">
                  <a:moveTo>
                    <a:pt x="43" y="4"/>
                  </a:moveTo>
                  <a:cubicBezTo>
                    <a:pt x="43" y="4"/>
                    <a:pt x="43" y="4"/>
                    <a:pt x="43" y="4"/>
                  </a:cubicBezTo>
                  <a:cubicBezTo>
                    <a:pt x="43" y="56"/>
                    <a:pt x="43" y="56"/>
                    <a:pt x="43" y="56"/>
                  </a:cubicBezTo>
                  <a:cubicBezTo>
                    <a:pt x="43" y="107"/>
                    <a:pt x="84" y="149"/>
                    <a:pt x="136" y="149"/>
                  </a:cubicBezTo>
                  <a:cubicBezTo>
                    <a:pt x="136" y="192"/>
                    <a:pt x="136" y="192"/>
                    <a:pt x="136" y="192"/>
                  </a:cubicBezTo>
                  <a:cubicBezTo>
                    <a:pt x="61" y="192"/>
                    <a:pt x="0" y="131"/>
                    <a:pt x="0" y="56"/>
                  </a:cubicBezTo>
                  <a:cubicBezTo>
                    <a:pt x="0" y="4"/>
                    <a:pt x="0" y="4"/>
                    <a:pt x="0" y="4"/>
                  </a:cubicBezTo>
                  <a:cubicBezTo>
                    <a:pt x="0" y="0"/>
                    <a:pt x="0" y="0"/>
                    <a:pt x="0" y="0"/>
                  </a:cubicBezTo>
                  <a:cubicBezTo>
                    <a:pt x="0" y="19"/>
                    <a:pt x="0" y="19"/>
                    <a:pt x="0" y="19"/>
                  </a:cubicBezTo>
                  <a:cubicBezTo>
                    <a:pt x="43" y="19"/>
                    <a:pt x="43" y="19"/>
                    <a:pt x="43" y="19"/>
                  </a:cubicBezTo>
                  <a:lnTo>
                    <a:pt x="43" y="4"/>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48"/>
            </a:p>
          </p:txBody>
        </p:sp>
        <p:sp>
          <p:nvSpPr>
            <p:cNvPr id="11" name="Freeform 31"/>
            <p:cNvSpPr>
              <a:spLocks/>
            </p:cNvSpPr>
            <p:nvPr userDrawn="1"/>
          </p:nvSpPr>
          <p:spPr bwMode="auto">
            <a:xfrm flipH="1" flipV="1">
              <a:off x="200024" y="4261251"/>
              <a:ext cx="458890" cy="801112"/>
            </a:xfrm>
            <a:custGeom>
              <a:avLst/>
              <a:gdLst>
                <a:gd name="T0" fmla="*/ 42 w 75"/>
                <a:gd name="T1" fmla="*/ 19 h 131"/>
                <a:gd name="T2" fmla="*/ 42 w 75"/>
                <a:gd name="T3" fmla="*/ 4 h 131"/>
                <a:gd name="T4" fmla="*/ 42 w 75"/>
                <a:gd name="T5" fmla="*/ 4 h 131"/>
                <a:gd name="T6" fmla="*/ 42 w 75"/>
                <a:gd name="T7" fmla="*/ 56 h 131"/>
                <a:gd name="T8" fmla="*/ 52 w 75"/>
                <a:gd name="T9" fmla="*/ 79 h 131"/>
                <a:gd name="T10" fmla="*/ 75 w 75"/>
                <a:gd name="T11" fmla="*/ 88 h 131"/>
                <a:gd name="T12" fmla="*/ 75 w 75"/>
                <a:gd name="T13" fmla="*/ 131 h 131"/>
                <a:gd name="T14" fmla="*/ 22 w 75"/>
                <a:gd name="T15" fmla="*/ 109 h 131"/>
                <a:gd name="T16" fmla="*/ 0 w 75"/>
                <a:gd name="T17" fmla="*/ 56 h 131"/>
                <a:gd name="T18" fmla="*/ 0 w 75"/>
                <a:gd name="T19" fmla="*/ 0 h 131"/>
                <a:gd name="T20" fmla="*/ 0 w 75"/>
                <a:gd name="T21" fmla="*/ 19 h 131"/>
                <a:gd name="T22" fmla="*/ 42 w 75"/>
                <a:gd name="T23" fmla="*/ 19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5" h="131">
                  <a:moveTo>
                    <a:pt x="42" y="19"/>
                  </a:moveTo>
                  <a:cubicBezTo>
                    <a:pt x="42" y="4"/>
                    <a:pt x="42" y="4"/>
                    <a:pt x="42" y="4"/>
                  </a:cubicBezTo>
                  <a:cubicBezTo>
                    <a:pt x="42" y="4"/>
                    <a:pt x="42" y="4"/>
                    <a:pt x="42" y="4"/>
                  </a:cubicBezTo>
                  <a:cubicBezTo>
                    <a:pt x="42" y="56"/>
                    <a:pt x="42" y="56"/>
                    <a:pt x="42" y="56"/>
                  </a:cubicBezTo>
                  <a:cubicBezTo>
                    <a:pt x="42" y="65"/>
                    <a:pt x="46" y="73"/>
                    <a:pt x="52" y="79"/>
                  </a:cubicBezTo>
                  <a:cubicBezTo>
                    <a:pt x="58" y="85"/>
                    <a:pt x="66" y="88"/>
                    <a:pt x="75" y="88"/>
                  </a:cubicBezTo>
                  <a:cubicBezTo>
                    <a:pt x="75" y="131"/>
                    <a:pt x="75" y="131"/>
                    <a:pt x="75" y="131"/>
                  </a:cubicBezTo>
                  <a:cubicBezTo>
                    <a:pt x="55" y="131"/>
                    <a:pt x="36" y="123"/>
                    <a:pt x="22" y="109"/>
                  </a:cubicBezTo>
                  <a:cubicBezTo>
                    <a:pt x="7" y="95"/>
                    <a:pt x="0" y="76"/>
                    <a:pt x="0" y="56"/>
                  </a:cubicBezTo>
                  <a:cubicBezTo>
                    <a:pt x="0" y="0"/>
                    <a:pt x="0" y="0"/>
                    <a:pt x="0" y="0"/>
                  </a:cubicBezTo>
                  <a:cubicBezTo>
                    <a:pt x="0" y="19"/>
                    <a:pt x="0" y="19"/>
                    <a:pt x="0" y="19"/>
                  </a:cubicBezTo>
                  <a:lnTo>
                    <a:pt x="42" y="19"/>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48"/>
            </a:p>
          </p:txBody>
        </p:sp>
      </p:grpSp>
      <p:sp>
        <p:nvSpPr>
          <p:cNvPr id="2" name="Title 1"/>
          <p:cNvSpPr>
            <a:spLocks noGrp="1"/>
          </p:cNvSpPr>
          <p:nvPr>
            <p:ph type="title" hasCustomPrompt="1"/>
          </p:nvPr>
        </p:nvSpPr>
        <p:spPr>
          <a:xfrm>
            <a:off x="272014" y="5675313"/>
            <a:ext cx="10823059" cy="1278854"/>
          </a:xfrm>
        </p:spPr>
        <p:txBody>
          <a:bodyPr/>
          <a:lstStyle>
            <a:lvl1pPr algn="l" defTabSz="1243493" rtl="0" eaLnBrk="1" latinLnBrk="0" hangingPunct="1">
              <a:lnSpc>
                <a:spcPts val="10879"/>
              </a:lnSpc>
              <a:spcBef>
                <a:spcPct val="0"/>
              </a:spcBef>
              <a:buNone/>
              <a:defRPr lang="en-GB" sz="8159" kern="1200" cap="all" baseline="0" dirty="0" smtClean="0">
                <a:solidFill>
                  <a:prstClr val="white"/>
                </a:solidFill>
                <a:latin typeface="+mj-lt"/>
                <a:ea typeface="+mn-ea"/>
                <a:cs typeface="Segoe UI Semibold" panose="020B0702040204020203" pitchFamily="34" charset="0"/>
              </a:defRPr>
            </a:lvl1pPr>
          </a:lstStyle>
          <a:p>
            <a:r>
              <a:rPr lang="en-US" dirty="0"/>
              <a:t>Click to add title</a:t>
            </a:r>
            <a:endParaRPr lang="en-GB" dirty="0"/>
          </a:p>
        </p:txBody>
      </p:sp>
      <p:sp>
        <p:nvSpPr>
          <p:cNvPr id="8" name="Picture Placeholder 7"/>
          <p:cNvSpPr>
            <a:spLocks noGrp="1"/>
          </p:cNvSpPr>
          <p:nvPr>
            <p:ph type="pic" sz="quarter" idx="13"/>
          </p:nvPr>
        </p:nvSpPr>
        <p:spPr>
          <a:xfrm>
            <a:off x="0" y="1"/>
            <a:ext cx="12434888" cy="5553623"/>
          </a:xfrm>
        </p:spPr>
        <p:txBody>
          <a:bodyPr/>
          <a:lstStyle/>
          <a:p>
            <a:r>
              <a:rPr lang="en-US"/>
              <a:t>Click icon to add picture</a:t>
            </a:r>
            <a:endParaRPr lang="en-GB"/>
          </a:p>
        </p:txBody>
      </p:sp>
    </p:spTree>
    <p:extLst>
      <p:ext uri="{BB962C8B-B14F-4D97-AF65-F5344CB8AC3E}">
        <p14:creationId xmlns:p14="http://schemas.microsoft.com/office/powerpoint/2010/main" val="42634982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
                                            <p:tgtEl>
                                              <p:spTgt spid="4"/>
                                            </p:tgtEl>
                                          </p:cBhvr>
                                        </p:animEffect>
                                      </p:childTnLst>
                                    </p:cTn>
                                  </p:par>
                                  <p:par>
                                    <p:cTn id="8" presetID="35" presetClass="path" presetSubtype="0" accel="40000" fill="hold" nodeType="withEffect" p14:presetBounceEnd="48000">
                                      <p:stCondLst>
                                        <p:cond delay="0"/>
                                      </p:stCondLst>
                                      <p:childTnLst>
                                        <p:animMotion origin="layout" path="M 1.94444E-6 -3.76118E-6 L 0.08107 -3.76118E-6 " pathEditMode="relative" rAng="0" ptsTypes="AA" p14:bounceEnd="48000">
                                          <p:cBhvr>
                                            <p:cTn id="9" dur="400" spd="-100000" fill="hold"/>
                                            <p:tgtEl>
                                              <p:spTgt spid="4"/>
                                            </p:tgtEl>
                                            <p:attrNameLst>
                                              <p:attrName>ppt_x</p:attrName>
                                              <p:attrName>ppt_y</p:attrName>
                                            </p:attrNameLst>
                                          </p:cBhvr>
                                          <p:rCtr x="4045" y="0"/>
                                        </p:animMotion>
                                      </p:childTnLst>
                                    </p:cTn>
                                  </p:par>
                                  <p:par>
                                    <p:cTn id="10" presetID="22" presetClass="entr" presetSubtype="8"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3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
                                            <p:tgtEl>
                                              <p:spTgt spid="4"/>
                                            </p:tgtEl>
                                          </p:cBhvr>
                                        </p:animEffect>
                                      </p:childTnLst>
                                    </p:cTn>
                                  </p:par>
                                  <p:par>
                                    <p:cTn id="8" presetID="35" presetClass="path" presetSubtype="0" accel="40000" fill="hold" nodeType="withEffect">
                                      <p:stCondLst>
                                        <p:cond delay="0"/>
                                      </p:stCondLst>
                                      <p:childTnLst>
                                        <p:animMotion origin="layout" path="M 1.94444E-6 -3.76118E-6 L 0.08107 -3.76118E-6 " pathEditMode="relative" rAng="0" ptsTypes="AA">
                                          <p:cBhvr>
                                            <p:cTn id="9" dur="400" spd="-100000" fill="hold"/>
                                            <p:tgtEl>
                                              <p:spTgt spid="4"/>
                                            </p:tgtEl>
                                            <p:attrNameLst>
                                              <p:attrName>ppt_x</p:attrName>
                                              <p:attrName>ppt_y</p:attrName>
                                            </p:attrNameLst>
                                          </p:cBhvr>
                                          <p:rCtr x="4045" y="0"/>
                                        </p:animMotion>
                                      </p:childTnLst>
                                    </p:cTn>
                                  </p:par>
                                  <p:par>
                                    <p:cTn id="10" presetID="22" presetClass="entr" presetSubtype="8"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3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userDrawn="1">
  <p:cSld name="Large Image &amp; Slogan - Blue BG">
    <p:spTree>
      <p:nvGrpSpPr>
        <p:cNvPr id="1" name=""/>
        <p:cNvGrpSpPr/>
        <p:nvPr/>
      </p:nvGrpSpPr>
      <p:grpSpPr>
        <a:xfrm>
          <a:off x="0" y="0"/>
          <a:ext cx="0" cy="0"/>
          <a:chOff x="0" y="0"/>
          <a:chExt cx="0" cy="0"/>
        </a:xfrm>
      </p:grpSpPr>
      <p:sp>
        <p:nvSpPr>
          <p:cNvPr id="3" name="Rectangle 2"/>
          <p:cNvSpPr/>
          <p:nvPr userDrawn="1"/>
        </p:nvSpPr>
        <p:spPr>
          <a:xfrm>
            <a:off x="0" y="5553624"/>
            <a:ext cx="12434888" cy="144090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nvGrpSpPr>
          <p:cNvPr id="4" name="Group 3"/>
          <p:cNvGrpSpPr/>
          <p:nvPr userDrawn="1"/>
        </p:nvGrpSpPr>
        <p:grpSpPr>
          <a:xfrm flipH="1">
            <a:off x="11291009" y="5578120"/>
            <a:ext cx="1213930" cy="1549952"/>
            <a:chOff x="200024" y="3519768"/>
            <a:chExt cx="1208151" cy="1542595"/>
          </a:xfrm>
        </p:grpSpPr>
        <p:sp>
          <p:nvSpPr>
            <p:cNvPr id="9" name="Freeform 29"/>
            <p:cNvSpPr>
              <a:spLocks/>
            </p:cNvSpPr>
            <p:nvPr userDrawn="1"/>
          </p:nvSpPr>
          <p:spPr bwMode="auto">
            <a:xfrm flipH="1" flipV="1">
              <a:off x="200024" y="3519768"/>
              <a:ext cx="1208151" cy="1542595"/>
            </a:xfrm>
            <a:custGeom>
              <a:avLst/>
              <a:gdLst>
                <a:gd name="T0" fmla="*/ 43 w 197"/>
                <a:gd name="T1" fmla="*/ 0 h 252"/>
                <a:gd name="T2" fmla="*/ 43 w 197"/>
                <a:gd name="T3" fmla="*/ 4 h 252"/>
                <a:gd name="T4" fmla="*/ 43 w 197"/>
                <a:gd name="T5" fmla="*/ 56 h 252"/>
                <a:gd name="T6" fmla="*/ 43 w 197"/>
                <a:gd name="T7" fmla="*/ 56 h 252"/>
                <a:gd name="T8" fmla="*/ 197 w 197"/>
                <a:gd name="T9" fmla="*/ 210 h 252"/>
                <a:gd name="T10" fmla="*/ 197 w 197"/>
                <a:gd name="T11" fmla="*/ 252 h 252"/>
                <a:gd name="T12" fmla="*/ 0 w 197"/>
                <a:gd name="T13" fmla="*/ 56 h 252"/>
                <a:gd name="T14" fmla="*/ 0 w 197"/>
                <a:gd name="T15" fmla="*/ 4 h 252"/>
                <a:gd name="T16" fmla="*/ 0 w 197"/>
                <a:gd name="T17" fmla="*/ 19 h 252"/>
                <a:gd name="T18" fmla="*/ 43 w 197"/>
                <a:gd name="T19" fmla="*/ 19 h 252"/>
                <a:gd name="T20" fmla="*/ 43 w 197"/>
                <a:gd name="T21"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252">
                  <a:moveTo>
                    <a:pt x="43" y="0"/>
                  </a:moveTo>
                  <a:cubicBezTo>
                    <a:pt x="43" y="4"/>
                    <a:pt x="43" y="4"/>
                    <a:pt x="43" y="4"/>
                  </a:cubicBezTo>
                  <a:cubicBezTo>
                    <a:pt x="43" y="56"/>
                    <a:pt x="43" y="56"/>
                    <a:pt x="43" y="56"/>
                  </a:cubicBezTo>
                  <a:cubicBezTo>
                    <a:pt x="43" y="56"/>
                    <a:pt x="43" y="56"/>
                    <a:pt x="43" y="56"/>
                  </a:cubicBezTo>
                  <a:cubicBezTo>
                    <a:pt x="43" y="141"/>
                    <a:pt x="112" y="210"/>
                    <a:pt x="197" y="210"/>
                  </a:cubicBezTo>
                  <a:cubicBezTo>
                    <a:pt x="197" y="252"/>
                    <a:pt x="197" y="252"/>
                    <a:pt x="197" y="252"/>
                  </a:cubicBezTo>
                  <a:cubicBezTo>
                    <a:pt x="88" y="252"/>
                    <a:pt x="0" y="164"/>
                    <a:pt x="0" y="56"/>
                  </a:cubicBezTo>
                  <a:cubicBezTo>
                    <a:pt x="0" y="4"/>
                    <a:pt x="0" y="4"/>
                    <a:pt x="0" y="4"/>
                  </a:cubicBezTo>
                  <a:cubicBezTo>
                    <a:pt x="0" y="19"/>
                    <a:pt x="0" y="19"/>
                    <a:pt x="0" y="19"/>
                  </a:cubicBezTo>
                  <a:cubicBezTo>
                    <a:pt x="43" y="19"/>
                    <a:pt x="43" y="19"/>
                    <a:pt x="43" y="19"/>
                  </a:cubicBezTo>
                  <a:lnTo>
                    <a:pt x="4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48"/>
            </a:p>
          </p:txBody>
        </p:sp>
        <p:sp>
          <p:nvSpPr>
            <p:cNvPr id="10" name="Freeform 30"/>
            <p:cNvSpPr>
              <a:spLocks/>
            </p:cNvSpPr>
            <p:nvPr userDrawn="1"/>
          </p:nvSpPr>
          <p:spPr bwMode="auto">
            <a:xfrm flipH="1" flipV="1">
              <a:off x="200024" y="3887917"/>
              <a:ext cx="832224" cy="1174446"/>
            </a:xfrm>
            <a:custGeom>
              <a:avLst/>
              <a:gdLst>
                <a:gd name="T0" fmla="*/ 43 w 136"/>
                <a:gd name="T1" fmla="*/ 4 h 192"/>
                <a:gd name="T2" fmla="*/ 43 w 136"/>
                <a:gd name="T3" fmla="*/ 4 h 192"/>
                <a:gd name="T4" fmla="*/ 43 w 136"/>
                <a:gd name="T5" fmla="*/ 56 h 192"/>
                <a:gd name="T6" fmla="*/ 136 w 136"/>
                <a:gd name="T7" fmla="*/ 149 h 192"/>
                <a:gd name="T8" fmla="*/ 136 w 136"/>
                <a:gd name="T9" fmla="*/ 192 h 192"/>
                <a:gd name="T10" fmla="*/ 0 w 136"/>
                <a:gd name="T11" fmla="*/ 56 h 192"/>
                <a:gd name="T12" fmla="*/ 0 w 136"/>
                <a:gd name="T13" fmla="*/ 4 h 192"/>
                <a:gd name="T14" fmla="*/ 0 w 136"/>
                <a:gd name="T15" fmla="*/ 0 h 192"/>
                <a:gd name="T16" fmla="*/ 0 w 136"/>
                <a:gd name="T17" fmla="*/ 19 h 192"/>
                <a:gd name="T18" fmla="*/ 43 w 136"/>
                <a:gd name="T19" fmla="*/ 19 h 192"/>
                <a:gd name="T20" fmla="*/ 43 w 136"/>
                <a:gd name="T21" fmla="*/ 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 h="192">
                  <a:moveTo>
                    <a:pt x="43" y="4"/>
                  </a:moveTo>
                  <a:cubicBezTo>
                    <a:pt x="43" y="4"/>
                    <a:pt x="43" y="4"/>
                    <a:pt x="43" y="4"/>
                  </a:cubicBezTo>
                  <a:cubicBezTo>
                    <a:pt x="43" y="56"/>
                    <a:pt x="43" y="56"/>
                    <a:pt x="43" y="56"/>
                  </a:cubicBezTo>
                  <a:cubicBezTo>
                    <a:pt x="43" y="107"/>
                    <a:pt x="84" y="149"/>
                    <a:pt x="136" y="149"/>
                  </a:cubicBezTo>
                  <a:cubicBezTo>
                    <a:pt x="136" y="192"/>
                    <a:pt x="136" y="192"/>
                    <a:pt x="136" y="192"/>
                  </a:cubicBezTo>
                  <a:cubicBezTo>
                    <a:pt x="61" y="192"/>
                    <a:pt x="0" y="131"/>
                    <a:pt x="0" y="56"/>
                  </a:cubicBezTo>
                  <a:cubicBezTo>
                    <a:pt x="0" y="4"/>
                    <a:pt x="0" y="4"/>
                    <a:pt x="0" y="4"/>
                  </a:cubicBezTo>
                  <a:cubicBezTo>
                    <a:pt x="0" y="0"/>
                    <a:pt x="0" y="0"/>
                    <a:pt x="0" y="0"/>
                  </a:cubicBezTo>
                  <a:cubicBezTo>
                    <a:pt x="0" y="19"/>
                    <a:pt x="0" y="19"/>
                    <a:pt x="0" y="19"/>
                  </a:cubicBezTo>
                  <a:cubicBezTo>
                    <a:pt x="43" y="19"/>
                    <a:pt x="43" y="19"/>
                    <a:pt x="43" y="19"/>
                  </a:cubicBezTo>
                  <a:lnTo>
                    <a:pt x="43" y="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48"/>
            </a:p>
          </p:txBody>
        </p:sp>
        <p:sp>
          <p:nvSpPr>
            <p:cNvPr id="11" name="Freeform 31"/>
            <p:cNvSpPr>
              <a:spLocks/>
            </p:cNvSpPr>
            <p:nvPr userDrawn="1"/>
          </p:nvSpPr>
          <p:spPr bwMode="auto">
            <a:xfrm flipH="1" flipV="1">
              <a:off x="200024" y="4261251"/>
              <a:ext cx="458890" cy="801112"/>
            </a:xfrm>
            <a:custGeom>
              <a:avLst/>
              <a:gdLst>
                <a:gd name="T0" fmla="*/ 42 w 75"/>
                <a:gd name="T1" fmla="*/ 19 h 131"/>
                <a:gd name="T2" fmla="*/ 42 w 75"/>
                <a:gd name="T3" fmla="*/ 4 h 131"/>
                <a:gd name="T4" fmla="*/ 42 w 75"/>
                <a:gd name="T5" fmla="*/ 4 h 131"/>
                <a:gd name="T6" fmla="*/ 42 w 75"/>
                <a:gd name="T7" fmla="*/ 56 h 131"/>
                <a:gd name="T8" fmla="*/ 52 w 75"/>
                <a:gd name="T9" fmla="*/ 79 h 131"/>
                <a:gd name="T10" fmla="*/ 75 w 75"/>
                <a:gd name="T11" fmla="*/ 88 h 131"/>
                <a:gd name="T12" fmla="*/ 75 w 75"/>
                <a:gd name="T13" fmla="*/ 131 h 131"/>
                <a:gd name="T14" fmla="*/ 22 w 75"/>
                <a:gd name="T15" fmla="*/ 109 h 131"/>
                <a:gd name="T16" fmla="*/ 0 w 75"/>
                <a:gd name="T17" fmla="*/ 56 h 131"/>
                <a:gd name="T18" fmla="*/ 0 w 75"/>
                <a:gd name="T19" fmla="*/ 0 h 131"/>
                <a:gd name="T20" fmla="*/ 0 w 75"/>
                <a:gd name="T21" fmla="*/ 19 h 131"/>
                <a:gd name="T22" fmla="*/ 42 w 75"/>
                <a:gd name="T23" fmla="*/ 19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5" h="131">
                  <a:moveTo>
                    <a:pt x="42" y="19"/>
                  </a:moveTo>
                  <a:cubicBezTo>
                    <a:pt x="42" y="4"/>
                    <a:pt x="42" y="4"/>
                    <a:pt x="42" y="4"/>
                  </a:cubicBezTo>
                  <a:cubicBezTo>
                    <a:pt x="42" y="4"/>
                    <a:pt x="42" y="4"/>
                    <a:pt x="42" y="4"/>
                  </a:cubicBezTo>
                  <a:cubicBezTo>
                    <a:pt x="42" y="56"/>
                    <a:pt x="42" y="56"/>
                    <a:pt x="42" y="56"/>
                  </a:cubicBezTo>
                  <a:cubicBezTo>
                    <a:pt x="42" y="65"/>
                    <a:pt x="46" y="73"/>
                    <a:pt x="52" y="79"/>
                  </a:cubicBezTo>
                  <a:cubicBezTo>
                    <a:pt x="58" y="85"/>
                    <a:pt x="66" y="88"/>
                    <a:pt x="75" y="88"/>
                  </a:cubicBezTo>
                  <a:cubicBezTo>
                    <a:pt x="75" y="131"/>
                    <a:pt x="75" y="131"/>
                    <a:pt x="75" y="131"/>
                  </a:cubicBezTo>
                  <a:cubicBezTo>
                    <a:pt x="55" y="131"/>
                    <a:pt x="36" y="123"/>
                    <a:pt x="22" y="109"/>
                  </a:cubicBezTo>
                  <a:cubicBezTo>
                    <a:pt x="7" y="95"/>
                    <a:pt x="0" y="76"/>
                    <a:pt x="0" y="56"/>
                  </a:cubicBezTo>
                  <a:cubicBezTo>
                    <a:pt x="0" y="0"/>
                    <a:pt x="0" y="0"/>
                    <a:pt x="0" y="0"/>
                  </a:cubicBezTo>
                  <a:cubicBezTo>
                    <a:pt x="0" y="19"/>
                    <a:pt x="0" y="19"/>
                    <a:pt x="0" y="19"/>
                  </a:cubicBezTo>
                  <a:lnTo>
                    <a:pt x="42"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48"/>
            </a:p>
          </p:txBody>
        </p:sp>
      </p:grpSp>
      <p:sp>
        <p:nvSpPr>
          <p:cNvPr id="2" name="Title 1"/>
          <p:cNvSpPr>
            <a:spLocks noGrp="1"/>
          </p:cNvSpPr>
          <p:nvPr>
            <p:ph type="title" hasCustomPrompt="1"/>
          </p:nvPr>
        </p:nvSpPr>
        <p:spPr>
          <a:xfrm>
            <a:off x="272014" y="5675313"/>
            <a:ext cx="10823059" cy="1278854"/>
          </a:xfrm>
        </p:spPr>
        <p:txBody>
          <a:bodyPr/>
          <a:lstStyle>
            <a:lvl1pPr algn="l" defTabSz="1243493" rtl="0" eaLnBrk="1" latinLnBrk="0" hangingPunct="1">
              <a:lnSpc>
                <a:spcPts val="10879"/>
              </a:lnSpc>
              <a:spcBef>
                <a:spcPct val="0"/>
              </a:spcBef>
              <a:buNone/>
              <a:defRPr lang="en-GB" sz="8159" kern="1200" cap="all" baseline="0" dirty="0" smtClean="0">
                <a:solidFill>
                  <a:prstClr val="white"/>
                </a:solidFill>
                <a:latin typeface="+mj-lt"/>
                <a:ea typeface="+mn-ea"/>
                <a:cs typeface="Segoe UI Semibold" panose="020B0702040204020203" pitchFamily="34" charset="0"/>
              </a:defRPr>
            </a:lvl1pPr>
          </a:lstStyle>
          <a:p>
            <a:r>
              <a:rPr lang="en-US" dirty="0"/>
              <a:t>Click to add title</a:t>
            </a:r>
            <a:endParaRPr lang="en-GB" dirty="0"/>
          </a:p>
        </p:txBody>
      </p:sp>
      <p:sp>
        <p:nvSpPr>
          <p:cNvPr id="8" name="Picture Placeholder 7"/>
          <p:cNvSpPr>
            <a:spLocks noGrp="1"/>
          </p:cNvSpPr>
          <p:nvPr>
            <p:ph type="pic" sz="quarter" idx="13"/>
          </p:nvPr>
        </p:nvSpPr>
        <p:spPr>
          <a:xfrm>
            <a:off x="0" y="1"/>
            <a:ext cx="12434888" cy="5553623"/>
          </a:xfrm>
        </p:spPr>
        <p:txBody>
          <a:bodyPr/>
          <a:lstStyle/>
          <a:p>
            <a:r>
              <a:rPr lang="en-US"/>
              <a:t>Click icon to add picture</a:t>
            </a:r>
            <a:endParaRPr lang="en-GB"/>
          </a:p>
        </p:txBody>
      </p:sp>
    </p:spTree>
    <p:extLst>
      <p:ext uri="{BB962C8B-B14F-4D97-AF65-F5344CB8AC3E}">
        <p14:creationId xmlns:p14="http://schemas.microsoft.com/office/powerpoint/2010/main" val="1703946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
                                            <p:tgtEl>
                                              <p:spTgt spid="4"/>
                                            </p:tgtEl>
                                          </p:cBhvr>
                                        </p:animEffect>
                                      </p:childTnLst>
                                    </p:cTn>
                                  </p:par>
                                  <p:par>
                                    <p:cTn id="8" presetID="35" presetClass="path" presetSubtype="0" accel="40000" fill="hold" nodeType="withEffect" p14:presetBounceEnd="48000">
                                      <p:stCondLst>
                                        <p:cond delay="0"/>
                                      </p:stCondLst>
                                      <p:childTnLst>
                                        <p:animMotion origin="layout" path="M 1.94444E-6 -3.76118E-6 L 0.08107 -3.76118E-6 " pathEditMode="relative" rAng="0" ptsTypes="AA" p14:bounceEnd="48000">
                                          <p:cBhvr>
                                            <p:cTn id="9" dur="400" spd="-100000" fill="hold"/>
                                            <p:tgtEl>
                                              <p:spTgt spid="4"/>
                                            </p:tgtEl>
                                            <p:attrNameLst>
                                              <p:attrName>ppt_x</p:attrName>
                                              <p:attrName>ppt_y</p:attrName>
                                            </p:attrNameLst>
                                          </p:cBhvr>
                                          <p:rCtr x="4045" y="0"/>
                                        </p:animMotion>
                                      </p:childTnLst>
                                    </p:cTn>
                                  </p:par>
                                  <p:par>
                                    <p:cTn id="10" presetID="22" presetClass="entr" presetSubtype="8"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3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
                                            <p:tgtEl>
                                              <p:spTgt spid="4"/>
                                            </p:tgtEl>
                                          </p:cBhvr>
                                        </p:animEffect>
                                      </p:childTnLst>
                                    </p:cTn>
                                  </p:par>
                                  <p:par>
                                    <p:cTn id="8" presetID="35" presetClass="path" presetSubtype="0" accel="40000" fill="hold" nodeType="withEffect">
                                      <p:stCondLst>
                                        <p:cond delay="0"/>
                                      </p:stCondLst>
                                      <p:childTnLst>
                                        <p:animMotion origin="layout" path="M 1.94444E-6 -3.76118E-6 L 0.08107 -3.76118E-6 " pathEditMode="relative" rAng="0" ptsTypes="AA">
                                          <p:cBhvr>
                                            <p:cTn id="9" dur="400" spd="-100000" fill="hold"/>
                                            <p:tgtEl>
                                              <p:spTgt spid="4"/>
                                            </p:tgtEl>
                                            <p:attrNameLst>
                                              <p:attrName>ppt_x</p:attrName>
                                              <p:attrName>ppt_y</p:attrName>
                                            </p:attrNameLst>
                                          </p:cBhvr>
                                          <p:rCtr x="4045" y="0"/>
                                        </p:animMotion>
                                      </p:childTnLst>
                                    </p:cTn>
                                  </p:par>
                                  <p:par>
                                    <p:cTn id="10" presetID="22" presetClass="entr" presetSubtype="8"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3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userDrawn="1">
  <p:cSld name="Large Image &amp; Slogan - Dark Magenta BG">
    <p:spTree>
      <p:nvGrpSpPr>
        <p:cNvPr id="1" name=""/>
        <p:cNvGrpSpPr/>
        <p:nvPr/>
      </p:nvGrpSpPr>
      <p:grpSpPr>
        <a:xfrm>
          <a:off x="0" y="0"/>
          <a:ext cx="0" cy="0"/>
          <a:chOff x="0" y="0"/>
          <a:chExt cx="0" cy="0"/>
        </a:xfrm>
      </p:grpSpPr>
      <p:sp>
        <p:nvSpPr>
          <p:cNvPr id="3" name="Rectangle 2"/>
          <p:cNvSpPr/>
          <p:nvPr userDrawn="1"/>
        </p:nvSpPr>
        <p:spPr>
          <a:xfrm>
            <a:off x="0" y="5553624"/>
            <a:ext cx="12434888" cy="144090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nvGrpSpPr>
          <p:cNvPr id="4" name="Group 3"/>
          <p:cNvGrpSpPr/>
          <p:nvPr userDrawn="1"/>
        </p:nvGrpSpPr>
        <p:grpSpPr>
          <a:xfrm flipH="1">
            <a:off x="11291009" y="5578120"/>
            <a:ext cx="1213930" cy="1549952"/>
            <a:chOff x="200024" y="3519768"/>
            <a:chExt cx="1208151" cy="1542595"/>
          </a:xfrm>
        </p:grpSpPr>
        <p:sp>
          <p:nvSpPr>
            <p:cNvPr id="9" name="Freeform 29"/>
            <p:cNvSpPr>
              <a:spLocks/>
            </p:cNvSpPr>
            <p:nvPr userDrawn="1"/>
          </p:nvSpPr>
          <p:spPr bwMode="auto">
            <a:xfrm flipH="1" flipV="1">
              <a:off x="200024" y="3519768"/>
              <a:ext cx="1208151" cy="1542595"/>
            </a:xfrm>
            <a:custGeom>
              <a:avLst/>
              <a:gdLst>
                <a:gd name="T0" fmla="*/ 43 w 197"/>
                <a:gd name="T1" fmla="*/ 0 h 252"/>
                <a:gd name="T2" fmla="*/ 43 w 197"/>
                <a:gd name="T3" fmla="*/ 4 h 252"/>
                <a:gd name="T4" fmla="*/ 43 w 197"/>
                <a:gd name="T5" fmla="*/ 56 h 252"/>
                <a:gd name="T6" fmla="*/ 43 w 197"/>
                <a:gd name="T7" fmla="*/ 56 h 252"/>
                <a:gd name="T8" fmla="*/ 197 w 197"/>
                <a:gd name="T9" fmla="*/ 210 h 252"/>
                <a:gd name="T10" fmla="*/ 197 w 197"/>
                <a:gd name="T11" fmla="*/ 252 h 252"/>
                <a:gd name="T12" fmla="*/ 0 w 197"/>
                <a:gd name="T13" fmla="*/ 56 h 252"/>
                <a:gd name="T14" fmla="*/ 0 w 197"/>
                <a:gd name="T15" fmla="*/ 4 h 252"/>
                <a:gd name="T16" fmla="*/ 0 w 197"/>
                <a:gd name="T17" fmla="*/ 19 h 252"/>
                <a:gd name="T18" fmla="*/ 43 w 197"/>
                <a:gd name="T19" fmla="*/ 19 h 252"/>
                <a:gd name="T20" fmla="*/ 43 w 197"/>
                <a:gd name="T21"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252">
                  <a:moveTo>
                    <a:pt x="43" y="0"/>
                  </a:moveTo>
                  <a:cubicBezTo>
                    <a:pt x="43" y="4"/>
                    <a:pt x="43" y="4"/>
                    <a:pt x="43" y="4"/>
                  </a:cubicBezTo>
                  <a:cubicBezTo>
                    <a:pt x="43" y="56"/>
                    <a:pt x="43" y="56"/>
                    <a:pt x="43" y="56"/>
                  </a:cubicBezTo>
                  <a:cubicBezTo>
                    <a:pt x="43" y="56"/>
                    <a:pt x="43" y="56"/>
                    <a:pt x="43" y="56"/>
                  </a:cubicBezTo>
                  <a:cubicBezTo>
                    <a:pt x="43" y="141"/>
                    <a:pt x="112" y="210"/>
                    <a:pt x="197" y="210"/>
                  </a:cubicBezTo>
                  <a:cubicBezTo>
                    <a:pt x="197" y="252"/>
                    <a:pt x="197" y="252"/>
                    <a:pt x="197" y="252"/>
                  </a:cubicBezTo>
                  <a:cubicBezTo>
                    <a:pt x="88" y="252"/>
                    <a:pt x="0" y="164"/>
                    <a:pt x="0" y="56"/>
                  </a:cubicBezTo>
                  <a:cubicBezTo>
                    <a:pt x="0" y="4"/>
                    <a:pt x="0" y="4"/>
                    <a:pt x="0" y="4"/>
                  </a:cubicBezTo>
                  <a:cubicBezTo>
                    <a:pt x="0" y="19"/>
                    <a:pt x="0" y="19"/>
                    <a:pt x="0" y="19"/>
                  </a:cubicBezTo>
                  <a:cubicBezTo>
                    <a:pt x="43" y="19"/>
                    <a:pt x="43" y="19"/>
                    <a:pt x="43" y="19"/>
                  </a:cubicBezTo>
                  <a:lnTo>
                    <a:pt x="4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48"/>
            </a:p>
          </p:txBody>
        </p:sp>
        <p:sp>
          <p:nvSpPr>
            <p:cNvPr id="10" name="Freeform 30"/>
            <p:cNvSpPr>
              <a:spLocks/>
            </p:cNvSpPr>
            <p:nvPr userDrawn="1"/>
          </p:nvSpPr>
          <p:spPr bwMode="auto">
            <a:xfrm flipH="1" flipV="1">
              <a:off x="200024" y="3887917"/>
              <a:ext cx="832224" cy="1174446"/>
            </a:xfrm>
            <a:custGeom>
              <a:avLst/>
              <a:gdLst>
                <a:gd name="T0" fmla="*/ 43 w 136"/>
                <a:gd name="T1" fmla="*/ 4 h 192"/>
                <a:gd name="T2" fmla="*/ 43 w 136"/>
                <a:gd name="T3" fmla="*/ 4 h 192"/>
                <a:gd name="T4" fmla="*/ 43 w 136"/>
                <a:gd name="T5" fmla="*/ 56 h 192"/>
                <a:gd name="T6" fmla="*/ 136 w 136"/>
                <a:gd name="T7" fmla="*/ 149 h 192"/>
                <a:gd name="T8" fmla="*/ 136 w 136"/>
                <a:gd name="T9" fmla="*/ 192 h 192"/>
                <a:gd name="T10" fmla="*/ 0 w 136"/>
                <a:gd name="T11" fmla="*/ 56 h 192"/>
                <a:gd name="T12" fmla="*/ 0 w 136"/>
                <a:gd name="T13" fmla="*/ 4 h 192"/>
                <a:gd name="T14" fmla="*/ 0 w 136"/>
                <a:gd name="T15" fmla="*/ 0 h 192"/>
                <a:gd name="T16" fmla="*/ 0 w 136"/>
                <a:gd name="T17" fmla="*/ 19 h 192"/>
                <a:gd name="T18" fmla="*/ 43 w 136"/>
                <a:gd name="T19" fmla="*/ 19 h 192"/>
                <a:gd name="T20" fmla="*/ 43 w 136"/>
                <a:gd name="T21" fmla="*/ 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 h="192">
                  <a:moveTo>
                    <a:pt x="43" y="4"/>
                  </a:moveTo>
                  <a:cubicBezTo>
                    <a:pt x="43" y="4"/>
                    <a:pt x="43" y="4"/>
                    <a:pt x="43" y="4"/>
                  </a:cubicBezTo>
                  <a:cubicBezTo>
                    <a:pt x="43" y="56"/>
                    <a:pt x="43" y="56"/>
                    <a:pt x="43" y="56"/>
                  </a:cubicBezTo>
                  <a:cubicBezTo>
                    <a:pt x="43" y="107"/>
                    <a:pt x="84" y="149"/>
                    <a:pt x="136" y="149"/>
                  </a:cubicBezTo>
                  <a:cubicBezTo>
                    <a:pt x="136" y="192"/>
                    <a:pt x="136" y="192"/>
                    <a:pt x="136" y="192"/>
                  </a:cubicBezTo>
                  <a:cubicBezTo>
                    <a:pt x="61" y="192"/>
                    <a:pt x="0" y="131"/>
                    <a:pt x="0" y="56"/>
                  </a:cubicBezTo>
                  <a:cubicBezTo>
                    <a:pt x="0" y="4"/>
                    <a:pt x="0" y="4"/>
                    <a:pt x="0" y="4"/>
                  </a:cubicBezTo>
                  <a:cubicBezTo>
                    <a:pt x="0" y="0"/>
                    <a:pt x="0" y="0"/>
                    <a:pt x="0" y="0"/>
                  </a:cubicBezTo>
                  <a:cubicBezTo>
                    <a:pt x="0" y="19"/>
                    <a:pt x="0" y="19"/>
                    <a:pt x="0" y="19"/>
                  </a:cubicBezTo>
                  <a:cubicBezTo>
                    <a:pt x="43" y="19"/>
                    <a:pt x="43" y="19"/>
                    <a:pt x="43" y="19"/>
                  </a:cubicBezTo>
                  <a:lnTo>
                    <a:pt x="43" y="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48"/>
            </a:p>
          </p:txBody>
        </p:sp>
        <p:sp>
          <p:nvSpPr>
            <p:cNvPr id="11" name="Freeform 31"/>
            <p:cNvSpPr>
              <a:spLocks/>
            </p:cNvSpPr>
            <p:nvPr userDrawn="1"/>
          </p:nvSpPr>
          <p:spPr bwMode="auto">
            <a:xfrm flipH="1" flipV="1">
              <a:off x="200024" y="4261251"/>
              <a:ext cx="458890" cy="801112"/>
            </a:xfrm>
            <a:custGeom>
              <a:avLst/>
              <a:gdLst>
                <a:gd name="T0" fmla="*/ 42 w 75"/>
                <a:gd name="T1" fmla="*/ 19 h 131"/>
                <a:gd name="T2" fmla="*/ 42 w 75"/>
                <a:gd name="T3" fmla="*/ 4 h 131"/>
                <a:gd name="T4" fmla="*/ 42 w 75"/>
                <a:gd name="T5" fmla="*/ 4 h 131"/>
                <a:gd name="T6" fmla="*/ 42 w 75"/>
                <a:gd name="T7" fmla="*/ 56 h 131"/>
                <a:gd name="T8" fmla="*/ 52 w 75"/>
                <a:gd name="T9" fmla="*/ 79 h 131"/>
                <a:gd name="T10" fmla="*/ 75 w 75"/>
                <a:gd name="T11" fmla="*/ 88 h 131"/>
                <a:gd name="T12" fmla="*/ 75 w 75"/>
                <a:gd name="T13" fmla="*/ 131 h 131"/>
                <a:gd name="T14" fmla="*/ 22 w 75"/>
                <a:gd name="T15" fmla="*/ 109 h 131"/>
                <a:gd name="T16" fmla="*/ 0 w 75"/>
                <a:gd name="T17" fmla="*/ 56 h 131"/>
                <a:gd name="T18" fmla="*/ 0 w 75"/>
                <a:gd name="T19" fmla="*/ 0 h 131"/>
                <a:gd name="T20" fmla="*/ 0 w 75"/>
                <a:gd name="T21" fmla="*/ 19 h 131"/>
                <a:gd name="T22" fmla="*/ 42 w 75"/>
                <a:gd name="T23" fmla="*/ 19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5" h="131">
                  <a:moveTo>
                    <a:pt x="42" y="19"/>
                  </a:moveTo>
                  <a:cubicBezTo>
                    <a:pt x="42" y="4"/>
                    <a:pt x="42" y="4"/>
                    <a:pt x="42" y="4"/>
                  </a:cubicBezTo>
                  <a:cubicBezTo>
                    <a:pt x="42" y="4"/>
                    <a:pt x="42" y="4"/>
                    <a:pt x="42" y="4"/>
                  </a:cubicBezTo>
                  <a:cubicBezTo>
                    <a:pt x="42" y="56"/>
                    <a:pt x="42" y="56"/>
                    <a:pt x="42" y="56"/>
                  </a:cubicBezTo>
                  <a:cubicBezTo>
                    <a:pt x="42" y="65"/>
                    <a:pt x="46" y="73"/>
                    <a:pt x="52" y="79"/>
                  </a:cubicBezTo>
                  <a:cubicBezTo>
                    <a:pt x="58" y="85"/>
                    <a:pt x="66" y="88"/>
                    <a:pt x="75" y="88"/>
                  </a:cubicBezTo>
                  <a:cubicBezTo>
                    <a:pt x="75" y="131"/>
                    <a:pt x="75" y="131"/>
                    <a:pt x="75" y="131"/>
                  </a:cubicBezTo>
                  <a:cubicBezTo>
                    <a:pt x="55" y="131"/>
                    <a:pt x="36" y="123"/>
                    <a:pt x="22" y="109"/>
                  </a:cubicBezTo>
                  <a:cubicBezTo>
                    <a:pt x="7" y="95"/>
                    <a:pt x="0" y="76"/>
                    <a:pt x="0" y="56"/>
                  </a:cubicBezTo>
                  <a:cubicBezTo>
                    <a:pt x="0" y="0"/>
                    <a:pt x="0" y="0"/>
                    <a:pt x="0" y="0"/>
                  </a:cubicBezTo>
                  <a:cubicBezTo>
                    <a:pt x="0" y="19"/>
                    <a:pt x="0" y="19"/>
                    <a:pt x="0" y="19"/>
                  </a:cubicBezTo>
                  <a:lnTo>
                    <a:pt x="42"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48"/>
            </a:p>
          </p:txBody>
        </p:sp>
      </p:grpSp>
      <p:sp>
        <p:nvSpPr>
          <p:cNvPr id="2" name="Title 1"/>
          <p:cNvSpPr>
            <a:spLocks noGrp="1"/>
          </p:cNvSpPr>
          <p:nvPr>
            <p:ph type="title" hasCustomPrompt="1"/>
          </p:nvPr>
        </p:nvSpPr>
        <p:spPr>
          <a:xfrm>
            <a:off x="272014" y="5675313"/>
            <a:ext cx="10823059" cy="1278854"/>
          </a:xfrm>
        </p:spPr>
        <p:txBody>
          <a:bodyPr/>
          <a:lstStyle>
            <a:lvl1pPr algn="l" defTabSz="1243493" rtl="0" eaLnBrk="1" latinLnBrk="0" hangingPunct="1">
              <a:lnSpc>
                <a:spcPts val="10879"/>
              </a:lnSpc>
              <a:spcBef>
                <a:spcPct val="0"/>
              </a:spcBef>
              <a:buNone/>
              <a:defRPr lang="en-GB" sz="8159" kern="1200" cap="all" baseline="0" dirty="0" smtClean="0">
                <a:solidFill>
                  <a:prstClr val="white"/>
                </a:solidFill>
                <a:latin typeface="+mj-lt"/>
                <a:ea typeface="+mn-ea"/>
                <a:cs typeface="Segoe UI Semibold" panose="020B0702040204020203" pitchFamily="34" charset="0"/>
              </a:defRPr>
            </a:lvl1pPr>
          </a:lstStyle>
          <a:p>
            <a:r>
              <a:rPr lang="en-US" dirty="0"/>
              <a:t>Click to add title</a:t>
            </a:r>
            <a:endParaRPr lang="en-GB" dirty="0"/>
          </a:p>
        </p:txBody>
      </p:sp>
      <p:sp>
        <p:nvSpPr>
          <p:cNvPr id="8" name="Picture Placeholder 7"/>
          <p:cNvSpPr>
            <a:spLocks noGrp="1"/>
          </p:cNvSpPr>
          <p:nvPr>
            <p:ph type="pic" sz="quarter" idx="13"/>
          </p:nvPr>
        </p:nvSpPr>
        <p:spPr>
          <a:xfrm>
            <a:off x="0" y="1"/>
            <a:ext cx="12434888" cy="5553623"/>
          </a:xfrm>
        </p:spPr>
        <p:txBody>
          <a:bodyPr/>
          <a:lstStyle/>
          <a:p>
            <a:r>
              <a:rPr lang="en-US"/>
              <a:t>Click icon to add picture</a:t>
            </a:r>
            <a:endParaRPr lang="en-GB"/>
          </a:p>
        </p:txBody>
      </p:sp>
    </p:spTree>
    <p:extLst>
      <p:ext uri="{BB962C8B-B14F-4D97-AF65-F5344CB8AC3E}">
        <p14:creationId xmlns:p14="http://schemas.microsoft.com/office/powerpoint/2010/main" val="2953903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
                                            <p:tgtEl>
                                              <p:spTgt spid="4"/>
                                            </p:tgtEl>
                                          </p:cBhvr>
                                        </p:animEffect>
                                      </p:childTnLst>
                                    </p:cTn>
                                  </p:par>
                                  <p:par>
                                    <p:cTn id="8" presetID="35" presetClass="path" presetSubtype="0" accel="40000" fill="hold" nodeType="withEffect" p14:presetBounceEnd="48000">
                                      <p:stCondLst>
                                        <p:cond delay="0"/>
                                      </p:stCondLst>
                                      <p:childTnLst>
                                        <p:animMotion origin="layout" path="M 1.94444E-6 -3.76118E-6 L 0.08107 -3.76118E-6 " pathEditMode="relative" rAng="0" ptsTypes="AA" p14:bounceEnd="48000">
                                          <p:cBhvr>
                                            <p:cTn id="9" dur="400" spd="-100000" fill="hold"/>
                                            <p:tgtEl>
                                              <p:spTgt spid="4"/>
                                            </p:tgtEl>
                                            <p:attrNameLst>
                                              <p:attrName>ppt_x</p:attrName>
                                              <p:attrName>ppt_y</p:attrName>
                                            </p:attrNameLst>
                                          </p:cBhvr>
                                          <p:rCtr x="4045" y="0"/>
                                        </p:animMotion>
                                      </p:childTnLst>
                                    </p:cTn>
                                  </p:par>
                                  <p:par>
                                    <p:cTn id="10" presetID="22" presetClass="entr" presetSubtype="8"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3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
                                            <p:tgtEl>
                                              <p:spTgt spid="4"/>
                                            </p:tgtEl>
                                          </p:cBhvr>
                                        </p:animEffect>
                                      </p:childTnLst>
                                    </p:cTn>
                                  </p:par>
                                  <p:par>
                                    <p:cTn id="8" presetID="35" presetClass="path" presetSubtype="0" accel="40000" fill="hold" nodeType="withEffect">
                                      <p:stCondLst>
                                        <p:cond delay="0"/>
                                      </p:stCondLst>
                                      <p:childTnLst>
                                        <p:animMotion origin="layout" path="M 1.94444E-6 -3.76118E-6 L 0.08107 -3.76118E-6 " pathEditMode="relative" rAng="0" ptsTypes="AA">
                                          <p:cBhvr>
                                            <p:cTn id="9" dur="400" spd="-100000" fill="hold"/>
                                            <p:tgtEl>
                                              <p:spTgt spid="4"/>
                                            </p:tgtEl>
                                            <p:attrNameLst>
                                              <p:attrName>ppt_x</p:attrName>
                                              <p:attrName>ppt_y</p:attrName>
                                            </p:attrNameLst>
                                          </p:cBhvr>
                                          <p:rCtr x="4045" y="0"/>
                                        </p:animMotion>
                                      </p:childTnLst>
                                    </p:cTn>
                                  </p:par>
                                  <p:par>
                                    <p:cTn id="10" presetID="22" presetClass="entr" presetSubtype="8"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3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userDrawn="1">
  <p:cSld name="Large Image &amp; Slogan - Light Magenta BG">
    <p:spTree>
      <p:nvGrpSpPr>
        <p:cNvPr id="1" name=""/>
        <p:cNvGrpSpPr/>
        <p:nvPr/>
      </p:nvGrpSpPr>
      <p:grpSpPr>
        <a:xfrm>
          <a:off x="0" y="0"/>
          <a:ext cx="0" cy="0"/>
          <a:chOff x="0" y="0"/>
          <a:chExt cx="0" cy="0"/>
        </a:xfrm>
      </p:grpSpPr>
      <p:sp>
        <p:nvSpPr>
          <p:cNvPr id="3" name="Rectangle 2"/>
          <p:cNvSpPr/>
          <p:nvPr userDrawn="1"/>
        </p:nvSpPr>
        <p:spPr>
          <a:xfrm>
            <a:off x="0" y="5553624"/>
            <a:ext cx="12434888" cy="1440901"/>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nvGrpSpPr>
          <p:cNvPr id="4" name="Group 3"/>
          <p:cNvGrpSpPr/>
          <p:nvPr userDrawn="1"/>
        </p:nvGrpSpPr>
        <p:grpSpPr>
          <a:xfrm flipH="1">
            <a:off x="11291009" y="5578120"/>
            <a:ext cx="1213930" cy="1549952"/>
            <a:chOff x="200024" y="3519768"/>
            <a:chExt cx="1208151" cy="1542595"/>
          </a:xfrm>
        </p:grpSpPr>
        <p:sp>
          <p:nvSpPr>
            <p:cNvPr id="9" name="Freeform 29"/>
            <p:cNvSpPr>
              <a:spLocks/>
            </p:cNvSpPr>
            <p:nvPr userDrawn="1"/>
          </p:nvSpPr>
          <p:spPr bwMode="auto">
            <a:xfrm flipH="1" flipV="1">
              <a:off x="200024" y="3519768"/>
              <a:ext cx="1208151" cy="1542595"/>
            </a:xfrm>
            <a:custGeom>
              <a:avLst/>
              <a:gdLst>
                <a:gd name="T0" fmla="*/ 43 w 197"/>
                <a:gd name="T1" fmla="*/ 0 h 252"/>
                <a:gd name="T2" fmla="*/ 43 w 197"/>
                <a:gd name="T3" fmla="*/ 4 h 252"/>
                <a:gd name="T4" fmla="*/ 43 w 197"/>
                <a:gd name="T5" fmla="*/ 56 h 252"/>
                <a:gd name="T6" fmla="*/ 43 w 197"/>
                <a:gd name="T7" fmla="*/ 56 h 252"/>
                <a:gd name="T8" fmla="*/ 197 w 197"/>
                <a:gd name="T9" fmla="*/ 210 h 252"/>
                <a:gd name="T10" fmla="*/ 197 w 197"/>
                <a:gd name="T11" fmla="*/ 252 h 252"/>
                <a:gd name="T12" fmla="*/ 0 w 197"/>
                <a:gd name="T13" fmla="*/ 56 h 252"/>
                <a:gd name="T14" fmla="*/ 0 w 197"/>
                <a:gd name="T15" fmla="*/ 4 h 252"/>
                <a:gd name="T16" fmla="*/ 0 w 197"/>
                <a:gd name="T17" fmla="*/ 19 h 252"/>
                <a:gd name="T18" fmla="*/ 43 w 197"/>
                <a:gd name="T19" fmla="*/ 19 h 252"/>
                <a:gd name="T20" fmla="*/ 43 w 197"/>
                <a:gd name="T21"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252">
                  <a:moveTo>
                    <a:pt x="43" y="0"/>
                  </a:moveTo>
                  <a:cubicBezTo>
                    <a:pt x="43" y="4"/>
                    <a:pt x="43" y="4"/>
                    <a:pt x="43" y="4"/>
                  </a:cubicBezTo>
                  <a:cubicBezTo>
                    <a:pt x="43" y="56"/>
                    <a:pt x="43" y="56"/>
                    <a:pt x="43" y="56"/>
                  </a:cubicBezTo>
                  <a:cubicBezTo>
                    <a:pt x="43" y="56"/>
                    <a:pt x="43" y="56"/>
                    <a:pt x="43" y="56"/>
                  </a:cubicBezTo>
                  <a:cubicBezTo>
                    <a:pt x="43" y="141"/>
                    <a:pt x="112" y="210"/>
                    <a:pt x="197" y="210"/>
                  </a:cubicBezTo>
                  <a:cubicBezTo>
                    <a:pt x="197" y="252"/>
                    <a:pt x="197" y="252"/>
                    <a:pt x="197" y="252"/>
                  </a:cubicBezTo>
                  <a:cubicBezTo>
                    <a:pt x="88" y="252"/>
                    <a:pt x="0" y="164"/>
                    <a:pt x="0" y="56"/>
                  </a:cubicBezTo>
                  <a:cubicBezTo>
                    <a:pt x="0" y="4"/>
                    <a:pt x="0" y="4"/>
                    <a:pt x="0" y="4"/>
                  </a:cubicBezTo>
                  <a:cubicBezTo>
                    <a:pt x="0" y="19"/>
                    <a:pt x="0" y="19"/>
                    <a:pt x="0" y="19"/>
                  </a:cubicBezTo>
                  <a:cubicBezTo>
                    <a:pt x="43" y="19"/>
                    <a:pt x="43" y="19"/>
                    <a:pt x="43" y="19"/>
                  </a:cubicBezTo>
                  <a:lnTo>
                    <a:pt x="4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48"/>
            </a:p>
          </p:txBody>
        </p:sp>
        <p:sp>
          <p:nvSpPr>
            <p:cNvPr id="10" name="Freeform 30"/>
            <p:cNvSpPr>
              <a:spLocks/>
            </p:cNvSpPr>
            <p:nvPr userDrawn="1"/>
          </p:nvSpPr>
          <p:spPr bwMode="auto">
            <a:xfrm flipH="1" flipV="1">
              <a:off x="200024" y="3887917"/>
              <a:ext cx="832224" cy="1174446"/>
            </a:xfrm>
            <a:custGeom>
              <a:avLst/>
              <a:gdLst>
                <a:gd name="T0" fmla="*/ 43 w 136"/>
                <a:gd name="T1" fmla="*/ 4 h 192"/>
                <a:gd name="T2" fmla="*/ 43 w 136"/>
                <a:gd name="T3" fmla="*/ 4 h 192"/>
                <a:gd name="T4" fmla="*/ 43 w 136"/>
                <a:gd name="T5" fmla="*/ 56 h 192"/>
                <a:gd name="T6" fmla="*/ 136 w 136"/>
                <a:gd name="T7" fmla="*/ 149 h 192"/>
                <a:gd name="T8" fmla="*/ 136 w 136"/>
                <a:gd name="T9" fmla="*/ 192 h 192"/>
                <a:gd name="T10" fmla="*/ 0 w 136"/>
                <a:gd name="T11" fmla="*/ 56 h 192"/>
                <a:gd name="T12" fmla="*/ 0 w 136"/>
                <a:gd name="T13" fmla="*/ 4 h 192"/>
                <a:gd name="T14" fmla="*/ 0 w 136"/>
                <a:gd name="T15" fmla="*/ 0 h 192"/>
                <a:gd name="T16" fmla="*/ 0 w 136"/>
                <a:gd name="T17" fmla="*/ 19 h 192"/>
                <a:gd name="T18" fmla="*/ 43 w 136"/>
                <a:gd name="T19" fmla="*/ 19 h 192"/>
                <a:gd name="T20" fmla="*/ 43 w 136"/>
                <a:gd name="T21" fmla="*/ 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 h="192">
                  <a:moveTo>
                    <a:pt x="43" y="4"/>
                  </a:moveTo>
                  <a:cubicBezTo>
                    <a:pt x="43" y="4"/>
                    <a:pt x="43" y="4"/>
                    <a:pt x="43" y="4"/>
                  </a:cubicBezTo>
                  <a:cubicBezTo>
                    <a:pt x="43" y="56"/>
                    <a:pt x="43" y="56"/>
                    <a:pt x="43" y="56"/>
                  </a:cubicBezTo>
                  <a:cubicBezTo>
                    <a:pt x="43" y="107"/>
                    <a:pt x="84" y="149"/>
                    <a:pt x="136" y="149"/>
                  </a:cubicBezTo>
                  <a:cubicBezTo>
                    <a:pt x="136" y="192"/>
                    <a:pt x="136" y="192"/>
                    <a:pt x="136" y="192"/>
                  </a:cubicBezTo>
                  <a:cubicBezTo>
                    <a:pt x="61" y="192"/>
                    <a:pt x="0" y="131"/>
                    <a:pt x="0" y="56"/>
                  </a:cubicBezTo>
                  <a:cubicBezTo>
                    <a:pt x="0" y="4"/>
                    <a:pt x="0" y="4"/>
                    <a:pt x="0" y="4"/>
                  </a:cubicBezTo>
                  <a:cubicBezTo>
                    <a:pt x="0" y="0"/>
                    <a:pt x="0" y="0"/>
                    <a:pt x="0" y="0"/>
                  </a:cubicBezTo>
                  <a:cubicBezTo>
                    <a:pt x="0" y="19"/>
                    <a:pt x="0" y="19"/>
                    <a:pt x="0" y="19"/>
                  </a:cubicBezTo>
                  <a:cubicBezTo>
                    <a:pt x="43" y="19"/>
                    <a:pt x="43" y="19"/>
                    <a:pt x="43" y="19"/>
                  </a:cubicBezTo>
                  <a:lnTo>
                    <a:pt x="43" y="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48"/>
            </a:p>
          </p:txBody>
        </p:sp>
        <p:sp>
          <p:nvSpPr>
            <p:cNvPr id="11" name="Freeform 31"/>
            <p:cNvSpPr>
              <a:spLocks/>
            </p:cNvSpPr>
            <p:nvPr userDrawn="1"/>
          </p:nvSpPr>
          <p:spPr bwMode="auto">
            <a:xfrm flipH="1" flipV="1">
              <a:off x="200024" y="4261251"/>
              <a:ext cx="458890" cy="801112"/>
            </a:xfrm>
            <a:custGeom>
              <a:avLst/>
              <a:gdLst>
                <a:gd name="T0" fmla="*/ 42 w 75"/>
                <a:gd name="T1" fmla="*/ 19 h 131"/>
                <a:gd name="T2" fmla="*/ 42 w 75"/>
                <a:gd name="T3" fmla="*/ 4 h 131"/>
                <a:gd name="T4" fmla="*/ 42 w 75"/>
                <a:gd name="T5" fmla="*/ 4 h 131"/>
                <a:gd name="T6" fmla="*/ 42 w 75"/>
                <a:gd name="T7" fmla="*/ 56 h 131"/>
                <a:gd name="T8" fmla="*/ 52 w 75"/>
                <a:gd name="T9" fmla="*/ 79 h 131"/>
                <a:gd name="T10" fmla="*/ 75 w 75"/>
                <a:gd name="T11" fmla="*/ 88 h 131"/>
                <a:gd name="T12" fmla="*/ 75 w 75"/>
                <a:gd name="T13" fmla="*/ 131 h 131"/>
                <a:gd name="T14" fmla="*/ 22 w 75"/>
                <a:gd name="T15" fmla="*/ 109 h 131"/>
                <a:gd name="T16" fmla="*/ 0 w 75"/>
                <a:gd name="T17" fmla="*/ 56 h 131"/>
                <a:gd name="T18" fmla="*/ 0 w 75"/>
                <a:gd name="T19" fmla="*/ 0 h 131"/>
                <a:gd name="T20" fmla="*/ 0 w 75"/>
                <a:gd name="T21" fmla="*/ 19 h 131"/>
                <a:gd name="T22" fmla="*/ 42 w 75"/>
                <a:gd name="T23" fmla="*/ 19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5" h="131">
                  <a:moveTo>
                    <a:pt x="42" y="19"/>
                  </a:moveTo>
                  <a:cubicBezTo>
                    <a:pt x="42" y="4"/>
                    <a:pt x="42" y="4"/>
                    <a:pt x="42" y="4"/>
                  </a:cubicBezTo>
                  <a:cubicBezTo>
                    <a:pt x="42" y="4"/>
                    <a:pt x="42" y="4"/>
                    <a:pt x="42" y="4"/>
                  </a:cubicBezTo>
                  <a:cubicBezTo>
                    <a:pt x="42" y="56"/>
                    <a:pt x="42" y="56"/>
                    <a:pt x="42" y="56"/>
                  </a:cubicBezTo>
                  <a:cubicBezTo>
                    <a:pt x="42" y="65"/>
                    <a:pt x="46" y="73"/>
                    <a:pt x="52" y="79"/>
                  </a:cubicBezTo>
                  <a:cubicBezTo>
                    <a:pt x="58" y="85"/>
                    <a:pt x="66" y="88"/>
                    <a:pt x="75" y="88"/>
                  </a:cubicBezTo>
                  <a:cubicBezTo>
                    <a:pt x="75" y="131"/>
                    <a:pt x="75" y="131"/>
                    <a:pt x="75" y="131"/>
                  </a:cubicBezTo>
                  <a:cubicBezTo>
                    <a:pt x="55" y="131"/>
                    <a:pt x="36" y="123"/>
                    <a:pt x="22" y="109"/>
                  </a:cubicBezTo>
                  <a:cubicBezTo>
                    <a:pt x="7" y="95"/>
                    <a:pt x="0" y="76"/>
                    <a:pt x="0" y="56"/>
                  </a:cubicBezTo>
                  <a:cubicBezTo>
                    <a:pt x="0" y="0"/>
                    <a:pt x="0" y="0"/>
                    <a:pt x="0" y="0"/>
                  </a:cubicBezTo>
                  <a:cubicBezTo>
                    <a:pt x="0" y="19"/>
                    <a:pt x="0" y="19"/>
                    <a:pt x="0" y="19"/>
                  </a:cubicBezTo>
                  <a:lnTo>
                    <a:pt x="42"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48"/>
            </a:p>
          </p:txBody>
        </p:sp>
      </p:grpSp>
      <p:sp>
        <p:nvSpPr>
          <p:cNvPr id="2" name="Title 1"/>
          <p:cNvSpPr>
            <a:spLocks noGrp="1"/>
          </p:cNvSpPr>
          <p:nvPr>
            <p:ph type="title" hasCustomPrompt="1"/>
          </p:nvPr>
        </p:nvSpPr>
        <p:spPr>
          <a:xfrm>
            <a:off x="272014" y="5675313"/>
            <a:ext cx="10823059" cy="1278854"/>
          </a:xfrm>
        </p:spPr>
        <p:txBody>
          <a:bodyPr/>
          <a:lstStyle>
            <a:lvl1pPr algn="l" defTabSz="1243493" rtl="0" eaLnBrk="1" latinLnBrk="0" hangingPunct="1">
              <a:lnSpc>
                <a:spcPts val="10879"/>
              </a:lnSpc>
              <a:spcBef>
                <a:spcPct val="0"/>
              </a:spcBef>
              <a:buNone/>
              <a:defRPr lang="en-GB" sz="8159" kern="1200" cap="all" baseline="0" dirty="0" smtClean="0">
                <a:solidFill>
                  <a:prstClr val="white"/>
                </a:solidFill>
                <a:latin typeface="+mj-lt"/>
                <a:ea typeface="+mn-ea"/>
                <a:cs typeface="Segoe UI Semibold" panose="020B0702040204020203" pitchFamily="34" charset="0"/>
              </a:defRPr>
            </a:lvl1pPr>
          </a:lstStyle>
          <a:p>
            <a:r>
              <a:rPr lang="en-US" dirty="0"/>
              <a:t>Click to add title</a:t>
            </a:r>
            <a:endParaRPr lang="en-GB" dirty="0"/>
          </a:p>
        </p:txBody>
      </p:sp>
      <p:sp>
        <p:nvSpPr>
          <p:cNvPr id="8" name="Picture Placeholder 7"/>
          <p:cNvSpPr>
            <a:spLocks noGrp="1"/>
          </p:cNvSpPr>
          <p:nvPr>
            <p:ph type="pic" sz="quarter" idx="13"/>
          </p:nvPr>
        </p:nvSpPr>
        <p:spPr>
          <a:xfrm>
            <a:off x="0" y="1"/>
            <a:ext cx="12434888" cy="5553623"/>
          </a:xfrm>
        </p:spPr>
        <p:txBody>
          <a:bodyPr/>
          <a:lstStyle/>
          <a:p>
            <a:r>
              <a:rPr lang="en-US"/>
              <a:t>Click icon to add picture</a:t>
            </a:r>
            <a:endParaRPr lang="en-GB"/>
          </a:p>
        </p:txBody>
      </p:sp>
    </p:spTree>
    <p:extLst>
      <p:ext uri="{BB962C8B-B14F-4D97-AF65-F5344CB8AC3E}">
        <p14:creationId xmlns:p14="http://schemas.microsoft.com/office/powerpoint/2010/main" val="16215717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
                                            <p:tgtEl>
                                              <p:spTgt spid="4"/>
                                            </p:tgtEl>
                                          </p:cBhvr>
                                        </p:animEffect>
                                      </p:childTnLst>
                                    </p:cTn>
                                  </p:par>
                                  <p:par>
                                    <p:cTn id="8" presetID="35" presetClass="path" presetSubtype="0" accel="40000" fill="hold" nodeType="withEffect" p14:presetBounceEnd="48000">
                                      <p:stCondLst>
                                        <p:cond delay="0"/>
                                      </p:stCondLst>
                                      <p:childTnLst>
                                        <p:animMotion origin="layout" path="M 1.94444E-6 -3.76118E-6 L 0.08107 -3.76118E-6 " pathEditMode="relative" rAng="0" ptsTypes="AA" p14:bounceEnd="48000">
                                          <p:cBhvr>
                                            <p:cTn id="9" dur="400" spd="-100000" fill="hold"/>
                                            <p:tgtEl>
                                              <p:spTgt spid="4"/>
                                            </p:tgtEl>
                                            <p:attrNameLst>
                                              <p:attrName>ppt_x</p:attrName>
                                              <p:attrName>ppt_y</p:attrName>
                                            </p:attrNameLst>
                                          </p:cBhvr>
                                          <p:rCtr x="4045" y="0"/>
                                        </p:animMotion>
                                      </p:childTnLst>
                                    </p:cTn>
                                  </p:par>
                                  <p:par>
                                    <p:cTn id="10" presetID="22" presetClass="entr" presetSubtype="8"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3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
                                            <p:tgtEl>
                                              <p:spTgt spid="4"/>
                                            </p:tgtEl>
                                          </p:cBhvr>
                                        </p:animEffect>
                                      </p:childTnLst>
                                    </p:cTn>
                                  </p:par>
                                  <p:par>
                                    <p:cTn id="8" presetID="35" presetClass="path" presetSubtype="0" accel="40000" fill="hold" nodeType="withEffect">
                                      <p:stCondLst>
                                        <p:cond delay="0"/>
                                      </p:stCondLst>
                                      <p:childTnLst>
                                        <p:animMotion origin="layout" path="M 1.94444E-6 -3.76118E-6 L 0.08107 -3.76118E-6 " pathEditMode="relative" rAng="0" ptsTypes="AA">
                                          <p:cBhvr>
                                            <p:cTn id="9" dur="400" spd="-100000" fill="hold"/>
                                            <p:tgtEl>
                                              <p:spTgt spid="4"/>
                                            </p:tgtEl>
                                            <p:attrNameLst>
                                              <p:attrName>ppt_x</p:attrName>
                                              <p:attrName>ppt_y</p:attrName>
                                            </p:attrNameLst>
                                          </p:cBhvr>
                                          <p:rCtr x="4045" y="0"/>
                                        </p:animMotion>
                                      </p:childTnLst>
                                    </p:cTn>
                                  </p:par>
                                  <p:par>
                                    <p:cTn id="10" presetID="22" presetClass="entr" presetSubtype="8"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3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userDrawn="1">
  <p:cSld name="Large Image &amp; Slogan - Dark Purple BG">
    <p:spTree>
      <p:nvGrpSpPr>
        <p:cNvPr id="1" name=""/>
        <p:cNvGrpSpPr/>
        <p:nvPr/>
      </p:nvGrpSpPr>
      <p:grpSpPr>
        <a:xfrm>
          <a:off x="0" y="0"/>
          <a:ext cx="0" cy="0"/>
          <a:chOff x="0" y="0"/>
          <a:chExt cx="0" cy="0"/>
        </a:xfrm>
      </p:grpSpPr>
      <p:sp>
        <p:nvSpPr>
          <p:cNvPr id="3" name="Rectangle 2"/>
          <p:cNvSpPr/>
          <p:nvPr userDrawn="1"/>
        </p:nvSpPr>
        <p:spPr>
          <a:xfrm>
            <a:off x="0" y="5553624"/>
            <a:ext cx="12434888" cy="14409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nvGrpSpPr>
          <p:cNvPr id="4" name="Group 3"/>
          <p:cNvGrpSpPr/>
          <p:nvPr userDrawn="1"/>
        </p:nvGrpSpPr>
        <p:grpSpPr>
          <a:xfrm flipH="1">
            <a:off x="11291009" y="5578120"/>
            <a:ext cx="1213930" cy="1549952"/>
            <a:chOff x="200024" y="3519768"/>
            <a:chExt cx="1208151" cy="1542595"/>
          </a:xfrm>
        </p:grpSpPr>
        <p:sp>
          <p:nvSpPr>
            <p:cNvPr id="9" name="Freeform 29"/>
            <p:cNvSpPr>
              <a:spLocks/>
            </p:cNvSpPr>
            <p:nvPr userDrawn="1"/>
          </p:nvSpPr>
          <p:spPr bwMode="auto">
            <a:xfrm flipH="1" flipV="1">
              <a:off x="200024" y="3519768"/>
              <a:ext cx="1208151" cy="1542595"/>
            </a:xfrm>
            <a:custGeom>
              <a:avLst/>
              <a:gdLst>
                <a:gd name="T0" fmla="*/ 43 w 197"/>
                <a:gd name="T1" fmla="*/ 0 h 252"/>
                <a:gd name="T2" fmla="*/ 43 w 197"/>
                <a:gd name="T3" fmla="*/ 4 h 252"/>
                <a:gd name="T4" fmla="*/ 43 w 197"/>
                <a:gd name="T5" fmla="*/ 56 h 252"/>
                <a:gd name="T6" fmla="*/ 43 w 197"/>
                <a:gd name="T7" fmla="*/ 56 h 252"/>
                <a:gd name="T8" fmla="*/ 197 w 197"/>
                <a:gd name="T9" fmla="*/ 210 h 252"/>
                <a:gd name="T10" fmla="*/ 197 w 197"/>
                <a:gd name="T11" fmla="*/ 252 h 252"/>
                <a:gd name="T12" fmla="*/ 0 w 197"/>
                <a:gd name="T13" fmla="*/ 56 h 252"/>
                <a:gd name="T14" fmla="*/ 0 w 197"/>
                <a:gd name="T15" fmla="*/ 4 h 252"/>
                <a:gd name="T16" fmla="*/ 0 w 197"/>
                <a:gd name="T17" fmla="*/ 19 h 252"/>
                <a:gd name="T18" fmla="*/ 43 w 197"/>
                <a:gd name="T19" fmla="*/ 19 h 252"/>
                <a:gd name="T20" fmla="*/ 43 w 197"/>
                <a:gd name="T21"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252">
                  <a:moveTo>
                    <a:pt x="43" y="0"/>
                  </a:moveTo>
                  <a:cubicBezTo>
                    <a:pt x="43" y="4"/>
                    <a:pt x="43" y="4"/>
                    <a:pt x="43" y="4"/>
                  </a:cubicBezTo>
                  <a:cubicBezTo>
                    <a:pt x="43" y="56"/>
                    <a:pt x="43" y="56"/>
                    <a:pt x="43" y="56"/>
                  </a:cubicBezTo>
                  <a:cubicBezTo>
                    <a:pt x="43" y="56"/>
                    <a:pt x="43" y="56"/>
                    <a:pt x="43" y="56"/>
                  </a:cubicBezTo>
                  <a:cubicBezTo>
                    <a:pt x="43" y="141"/>
                    <a:pt x="112" y="210"/>
                    <a:pt x="197" y="210"/>
                  </a:cubicBezTo>
                  <a:cubicBezTo>
                    <a:pt x="197" y="252"/>
                    <a:pt x="197" y="252"/>
                    <a:pt x="197" y="252"/>
                  </a:cubicBezTo>
                  <a:cubicBezTo>
                    <a:pt x="88" y="252"/>
                    <a:pt x="0" y="164"/>
                    <a:pt x="0" y="56"/>
                  </a:cubicBezTo>
                  <a:cubicBezTo>
                    <a:pt x="0" y="4"/>
                    <a:pt x="0" y="4"/>
                    <a:pt x="0" y="4"/>
                  </a:cubicBezTo>
                  <a:cubicBezTo>
                    <a:pt x="0" y="19"/>
                    <a:pt x="0" y="19"/>
                    <a:pt x="0" y="19"/>
                  </a:cubicBezTo>
                  <a:cubicBezTo>
                    <a:pt x="43" y="19"/>
                    <a:pt x="43" y="19"/>
                    <a:pt x="43" y="19"/>
                  </a:cubicBezTo>
                  <a:lnTo>
                    <a:pt x="4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48"/>
            </a:p>
          </p:txBody>
        </p:sp>
        <p:sp>
          <p:nvSpPr>
            <p:cNvPr id="10" name="Freeform 30"/>
            <p:cNvSpPr>
              <a:spLocks/>
            </p:cNvSpPr>
            <p:nvPr userDrawn="1"/>
          </p:nvSpPr>
          <p:spPr bwMode="auto">
            <a:xfrm flipH="1" flipV="1">
              <a:off x="200024" y="3887917"/>
              <a:ext cx="832224" cy="1174446"/>
            </a:xfrm>
            <a:custGeom>
              <a:avLst/>
              <a:gdLst>
                <a:gd name="T0" fmla="*/ 43 w 136"/>
                <a:gd name="T1" fmla="*/ 4 h 192"/>
                <a:gd name="T2" fmla="*/ 43 w 136"/>
                <a:gd name="T3" fmla="*/ 4 h 192"/>
                <a:gd name="T4" fmla="*/ 43 w 136"/>
                <a:gd name="T5" fmla="*/ 56 h 192"/>
                <a:gd name="T6" fmla="*/ 136 w 136"/>
                <a:gd name="T7" fmla="*/ 149 h 192"/>
                <a:gd name="T8" fmla="*/ 136 w 136"/>
                <a:gd name="T9" fmla="*/ 192 h 192"/>
                <a:gd name="T10" fmla="*/ 0 w 136"/>
                <a:gd name="T11" fmla="*/ 56 h 192"/>
                <a:gd name="T12" fmla="*/ 0 w 136"/>
                <a:gd name="T13" fmla="*/ 4 h 192"/>
                <a:gd name="T14" fmla="*/ 0 w 136"/>
                <a:gd name="T15" fmla="*/ 0 h 192"/>
                <a:gd name="T16" fmla="*/ 0 w 136"/>
                <a:gd name="T17" fmla="*/ 19 h 192"/>
                <a:gd name="T18" fmla="*/ 43 w 136"/>
                <a:gd name="T19" fmla="*/ 19 h 192"/>
                <a:gd name="T20" fmla="*/ 43 w 136"/>
                <a:gd name="T21" fmla="*/ 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 h="192">
                  <a:moveTo>
                    <a:pt x="43" y="4"/>
                  </a:moveTo>
                  <a:cubicBezTo>
                    <a:pt x="43" y="4"/>
                    <a:pt x="43" y="4"/>
                    <a:pt x="43" y="4"/>
                  </a:cubicBezTo>
                  <a:cubicBezTo>
                    <a:pt x="43" y="56"/>
                    <a:pt x="43" y="56"/>
                    <a:pt x="43" y="56"/>
                  </a:cubicBezTo>
                  <a:cubicBezTo>
                    <a:pt x="43" y="107"/>
                    <a:pt x="84" y="149"/>
                    <a:pt x="136" y="149"/>
                  </a:cubicBezTo>
                  <a:cubicBezTo>
                    <a:pt x="136" y="192"/>
                    <a:pt x="136" y="192"/>
                    <a:pt x="136" y="192"/>
                  </a:cubicBezTo>
                  <a:cubicBezTo>
                    <a:pt x="61" y="192"/>
                    <a:pt x="0" y="131"/>
                    <a:pt x="0" y="56"/>
                  </a:cubicBezTo>
                  <a:cubicBezTo>
                    <a:pt x="0" y="4"/>
                    <a:pt x="0" y="4"/>
                    <a:pt x="0" y="4"/>
                  </a:cubicBezTo>
                  <a:cubicBezTo>
                    <a:pt x="0" y="0"/>
                    <a:pt x="0" y="0"/>
                    <a:pt x="0" y="0"/>
                  </a:cubicBezTo>
                  <a:cubicBezTo>
                    <a:pt x="0" y="19"/>
                    <a:pt x="0" y="19"/>
                    <a:pt x="0" y="19"/>
                  </a:cubicBezTo>
                  <a:cubicBezTo>
                    <a:pt x="43" y="19"/>
                    <a:pt x="43" y="19"/>
                    <a:pt x="43" y="19"/>
                  </a:cubicBezTo>
                  <a:lnTo>
                    <a:pt x="43" y="4"/>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48"/>
            </a:p>
          </p:txBody>
        </p:sp>
        <p:sp>
          <p:nvSpPr>
            <p:cNvPr id="11" name="Freeform 31"/>
            <p:cNvSpPr>
              <a:spLocks/>
            </p:cNvSpPr>
            <p:nvPr userDrawn="1"/>
          </p:nvSpPr>
          <p:spPr bwMode="auto">
            <a:xfrm flipH="1" flipV="1">
              <a:off x="200024" y="4261251"/>
              <a:ext cx="458890" cy="801112"/>
            </a:xfrm>
            <a:custGeom>
              <a:avLst/>
              <a:gdLst>
                <a:gd name="T0" fmla="*/ 42 w 75"/>
                <a:gd name="T1" fmla="*/ 19 h 131"/>
                <a:gd name="T2" fmla="*/ 42 w 75"/>
                <a:gd name="T3" fmla="*/ 4 h 131"/>
                <a:gd name="T4" fmla="*/ 42 w 75"/>
                <a:gd name="T5" fmla="*/ 4 h 131"/>
                <a:gd name="T6" fmla="*/ 42 w 75"/>
                <a:gd name="T7" fmla="*/ 56 h 131"/>
                <a:gd name="T8" fmla="*/ 52 w 75"/>
                <a:gd name="T9" fmla="*/ 79 h 131"/>
                <a:gd name="T10" fmla="*/ 75 w 75"/>
                <a:gd name="T11" fmla="*/ 88 h 131"/>
                <a:gd name="T12" fmla="*/ 75 w 75"/>
                <a:gd name="T13" fmla="*/ 131 h 131"/>
                <a:gd name="T14" fmla="*/ 22 w 75"/>
                <a:gd name="T15" fmla="*/ 109 h 131"/>
                <a:gd name="T16" fmla="*/ 0 w 75"/>
                <a:gd name="T17" fmla="*/ 56 h 131"/>
                <a:gd name="T18" fmla="*/ 0 w 75"/>
                <a:gd name="T19" fmla="*/ 0 h 131"/>
                <a:gd name="T20" fmla="*/ 0 w 75"/>
                <a:gd name="T21" fmla="*/ 19 h 131"/>
                <a:gd name="T22" fmla="*/ 42 w 75"/>
                <a:gd name="T23" fmla="*/ 19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5" h="131">
                  <a:moveTo>
                    <a:pt x="42" y="19"/>
                  </a:moveTo>
                  <a:cubicBezTo>
                    <a:pt x="42" y="4"/>
                    <a:pt x="42" y="4"/>
                    <a:pt x="42" y="4"/>
                  </a:cubicBezTo>
                  <a:cubicBezTo>
                    <a:pt x="42" y="4"/>
                    <a:pt x="42" y="4"/>
                    <a:pt x="42" y="4"/>
                  </a:cubicBezTo>
                  <a:cubicBezTo>
                    <a:pt x="42" y="56"/>
                    <a:pt x="42" y="56"/>
                    <a:pt x="42" y="56"/>
                  </a:cubicBezTo>
                  <a:cubicBezTo>
                    <a:pt x="42" y="65"/>
                    <a:pt x="46" y="73"/>
                    <a:pt x="52" y="79"/>
                  </a:cubicBezTo>
                  <a:cubicBezTo>
                    <a:pt x="58" y="85"/>
                    <a:pt x="66" y="88"/>
                    <a:pt x="75" y="88"/>
                  </a:cubicBezTo>
                  <a:cubicBezTo>
                    <a:pt x="75" y="131"/>
                    <a:pt x="75" y="131"/>
                    <a:pt x="75" y="131"/>
                  </a:cubicBezTo>
                  <a:cubicBezTo>
                    <a:pt x="55" y="131"/>
                    <a:pt x="36" y="123"/>
                    <a:pt x="22" y="109"/>
                  </a:cubicBezTo>
                  <a:cubicBezTo>
                    <a:pt x="7" y="95"/>
                    <a:pt x="0" y="76"/>
                    <a:pt x="0" y="56"/>
                  </a:cubicBezTo>
                  <a:cubicBezTo>
                    <a:pt x="0" y="0"/>
                    <a:pt x="0" y="0"/>
                    <a:pt x="0" y="0"/>
                  </a:cubicBezTo>
                  <a:cubicBezTo>
                    <a:pt x="0" y="19"/>
                    <a:pt x="0" y="19"/>
                    <a:pt x="0" y="19"/>
                  </a:cubicBezTo>
                  <a:lnTo>
                    <a:pt x="42"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48"/>
            </a:p>
          </p:txBody>
        </p:sp>
      </p:grpSp>
      <p:sp>
        <p:nvSpPr>
          <p:cNvPr id="2" name="Title 1"/>
          <p:cNvSpPr>
            <a:spLocks noGrp="1"/>
          </p:cNvSpPr>
          <p:nvPr>
            <p:ph type="title" hasCustomPrompt="1"/>
          </p:nvPr>
        </p:nvSpPr>
        <p:spPr>
          <a:xfrm>
            <a:off x="272014" y="5675313"/>
            <a:ext cx="10823059" cy="1278854"/>
          </a:xfrm>
        </p:spPr>
        <p:txBody>
          <a:bodyPr/>
          <a:lstStyle>
            <a:lvl1pPr algn="l" defTabSz="1243493" rtl="0" eaLnBrk="1" latinLnBrk="0" hangingPunct="1">
              <a:lnSpc>
                <a:spcPts val="10879"/>
              </a:lnSpc>
              <a:spcBef>
                <a:spcPct val="0"/>
              </a:spcBef>
              <a:buNone/>
              <a:defRPr lang="en-GB" sz="8159" kern="1200" cap="all" baseline="0" dirty="0" smtClean="0">
                <a:solidFill>
                  <a:prstClr val="white"/>
                </a:solidFill>
                <a:latin typeface="+mj-lt"/>
                <a:ea typeface="+mn-ea"/>
                <a:cs typeface="Segoe UI Semibold" panose="020B0702040204020203" pitchFamily="34" charset="0"/>
              </a:defRPr>
            </a:lvl1pPr>
          </a:lstStyle>
          <a:p>
            <a:r>
              <a:rPr lang="en-US" dirty="0"/>
              <a:t>Click to add title</a:t>
            </a:r>
            <a:endParaRPr lang="en-GB" dirty="0"/>
          </a:p>
        </p:txBody>
      </p:sp>
      <p:sp>
        <p:nvSpPr>
          <p:cNvPr id="8" name="Picture Placeholder 7"/>
          <p:cNvSpPr>
            <a:spLocks noGrp="1"/>
          </p:cNvSpPr>
          <p:nvPr>
            <p:ph type="pic" sz="quarter" idx="13"/>
          </p:nvPr>
        </p:nvSpPr>
        <p:spPr>
          <a:xfrm>
            <a:off x="0" y="1"/>
            <a:ext cx="12434888" cy="5553623"/>
          </a:xfrm>
        </p:spPr>
        <p:txBody>
          <a:bodyPr/>
          <a:lstStyle/>
          <a:p>
            <a:r>
              <a:rPr lang="en-US"/>
              <a:t>Click icon to add picture</a:t>
            </a:r>
            <a:endParaRPr lang="en-GB"/>
          </a:p>
        </p:txBody>
      </p:sp>
    </p:spTree>
    <p:extLst>
      <p:ext uri="{BB962C8B-B14F-4D97-AF65-F5344CB8AC3E}">
        <p14:creationId xmlns:p14="http://schemas.microsoft.com/office/powerpoint/2010/main" val="2926454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
                                            <p:tgtEl>
                                              <p:spTgt spid="4"/>
                                            </p:tgtEl>
                                          </p:cBhvr>
                                        </p:animEffect>
                                      </p:childTnLst>
                                    </p:cTn>
                                  </p:par>
                                  <p:par>
                                    <p:cTn id="8" presetID="35" presetClass="path" presetSubtype="0" accel="40000" fill="hold" nodeType="withEffect" p14:presetBounceEnd="48000">
                                      <p:stCondLst>
                                        <p:cond delay="0"/>
                                      </p:stCondLst>
                                      <p:childTnLst>
                                        <p:animMotion origin="layout" path="M 1.94444E-6 -3.76118E-6 L 0.08107 -3.76118E-6 " pathEditMode="relative" rAng="0" ptsTypes="AA" p14:bounceEnd="48000">
                                          <p:cBhvr>
                                            <p:cTn id="9" dur="400" spd="-100000" fill="hold"/>
                                            <p:tgtEl>
                                              <p:spTgt spid="4"/>
                                            </p:tgtEl>
                                            <p:attrNameLst>
                                              <p:attrName>ppt_x</p:attrName>
                                              <p:attrName>ppt_y</p:attrName>
                                            </p:attrNameLst>
                                          </p:cBhvr>
                                          <p:rCtr x="4045" y="0"/>
                                        </p:animMotion>
                                      </p:childTnLst>
                                    </p:cTn>
                                  </p:par>
                                  <p:par>
                                    <p:cTn id="10" presetID="22" presetClass="entr" presetSubtype="8"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3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
                                            <p:tgtEl>
                                              <p:spTgt spid="4"/>
                                            </p:tgtEl>
                                          </p:cBhvr>
                                        </p:animEffect>
                                      </p:childTnLst>
                                    </p:cTn>
                                  </p:par>
                                  <p:par>
                                    <p:cTn id="8" presetID="35" presetClass="path" presetSubtype="0" accel="40000" fill="hold" nodeType="withEffect">
                                      <p:stCondLst>
                                        <p:cond delay="0"/>
                                      </p:stCondLst>
                                      <p:childTnLst>
                                        <p:animMotion origin="layout" path="M 1.94444E-6 -3.76118E-6 L 0.08107 -3.76118E-6 " pathEditMode="relative" rAng="0" ptsTypes="AA">
                                          <p:cBhvr>
                                            <p:cTn id="9" dur="400" spd="-100000" fill="hold"/>
                                            <p:tgtEl>
                                              <p:spTgt spid="4"/>
                                            </p:tgtEl>
                                            <p:attrNameLst>
                                              <p:attrName>ppt_x</p:attrName>
                                              <p:attrName>ppt_y</p:attrName>
                                            </p:attrNameLst>
                                          </p:cBhvr>
                                          <p:rCtr x="4045" y="0"/>
                                        </p:animMotion>
                                      </p:childTnLst>
                                    </p:cTn>
                                  </p:par>
                                  <p:par>
                                    <p:cTn id="10" presetID="22" presetClass="entr" presetSubtype="8"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3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Large Image &amp; Slogan - White BG">
    <p:spTree>
      <p:nvGrpSpPr>
        <p:cNvPr id="1" name=""/>
        <p:cNvGrpSpPr/>
        <p:nvPr/>
      </p:nvGrpSpPr>
      <p:grpSpPr>
        <a:xfrm>
          <a:off x="0" y="0"/>
          <a:ext cx="0" cy="0"/>
          <a:chOff x="0" y="0"/>
          <a:chExt cx="0" cy="0"/>
        </a:xfrm>
      </p:grpSpPr>
      <p:sp>
        <p:nvSpPr>
          <p:cNvPr id="3" name="Rectangle 2"/>
          <p:cNvSpPr/>
          <p:nvPr userDrawn="1"/>
        </p:nvSpPr>
        <p:spPr>
          <a:xfrm>
            <a:off x="0" y="5553624"/>
            <a:ext cx="12434888" cy="14409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nvGrpSpPr>
          <p:cNvPr id="4" name="Group 3"/>
          <p:cNvGrpSpPr/>
          <p:nvPr userDrawn="1"/>
        </p:nvGrpSpPr>
        <p:grpSpPr>
          <a:xfrm flipH="1">
            <a:off x="11291009" y="5578120"/>
            <a:ext cx="1213930" cy="1549952"/>
            <a:chOff x="200024" y="3519768"/>
            <a:chExt cx="1208151" cy="1542595"/>
          </a:xfrm>
        </p:grpSpPr>
        <p:sp>
          <p:nvSpPr>
            <p:cNvPr id="9" name="Freeform 29"/>
            <p:cNvSpPr>
              <a:spLocks/>
            </p:cNvSpPr>
            <p:nvPr userDrawn="1"/>
          </p:nvSpPr>
          <p:spPr bwMode="auto">
            <a:xfrm flipH="1" flipV="1">
              <a:off x="200024" y="3519768"/>
              <a:ext cx="1208151" cy="1542595"/>
            </a:xfrm>
            <a:custGeom>
              <a:avLst/>
              <a:gdLst>
                <a:gd name="T0" fmla="*/ 43 w 197"/>
                <a:gd name="T1" fmla="*/ 0 h 252"/>
                <a:gd name="T2" fmla="*/ 43 w 197"/>
                <a:gd name="T3" fmla="*/ 4 h 252"/>
                <a:gd name="T4" fmla="*/ 43 w 197"/>
                <a:gd name="T5" fmla="*/ 56 h 252"/>
                <a:gd name="T6" fmla="*/ 43 w 197"/>
                <a:gd name="T7" fmla="*/ 56 h 252"/>
                <a:gd name="T8" fmla="*/ 197 w 197"/>
                <a:gd name="T9" fmla="*/ 210 h 252"/>
                <a:gd name="T10" fmla="*/ 197 w 197"/>
                <a:gd name="T11" fmla="*/ 252 h 252"/>
                <a:gd name="T12" fmla="*/ 0 w 197"/>
                <a:gd name="T13" fmla="*/ 56 h 252"/>
                <a:gd name="T14" fmla="*/ 0 w 197"/>
                <a:gd name="T15" fmla="*/ 4 h 252"/>
                <a:gd name="T16" fmla="*/ 0 w 197"/>
                <a:gd name="T17" fmla="*/ 19 h 252"/>
                <a:gd name="T18" fmla="*/ 43 w 197"/>
                <a:gd name="T19" fmla="*/ 19 h 252"/>
                <a:gd name="T20" fmla="*/ 43 w 197"/>
                <a:gd name="T21"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252">
                  <a:moveTo>
                    <a:pt x="43" y="0"/>
                  </a:moveTo>
                  <a:cubicBezTo>
                    <a:pt x="43" y="4"/>
                    <a:pt x="43" y="4"/>
                    <a:pt x="43" y="4"/>
                  </a:cubicBezTo>
                  <a:cubicBezTo>
                    <a:pt x="43" y="56"/>
                    <a:pt x="43" y="56"/>
                    <a:pt x="43" y="56"/>
                  </a:cubicBezTo>
                  <a:cubicBezTo>
                    <a:pt x="43" y="56"/>
                    <a:pt x="43" y="56"/>
                    <a:pt x="43" y="56"/>
                  </a:cubicBezTo>
                  <a:cubicBezTo>
                    <a:pt x="43" y="141"/>
                    <a:pt x="112" y="210"/>
                    <a:pt x="197" y="210"/>
                  </a:cubicBezTo>
                  <a:cubicBezTo>
                    <a:pt x="197" y="252"/>
                    <a:pt x="197" y="252"/>
                    <a:pt x="197" y="252"/>
                  </a:cubicBezTo>
                  <a:cubicBezTo>
                    <a:pt x="88" y="252"/>
                    <a:pt x="0" y="164"/>
                    <a:pt x="0" y="56"/>
                  </a:cubicBezTo>
                  <a:cubicBezTo>
                    <a:pt x="0" y="4"/>
                    <a:pt x="0" y="4"/>
                    <a:pt x="0" y="4"/>
                  </a:cubicBezTo>
                  <a:cubicBezTo>
                    <a:pt x="0" y="19"/>
                    <a:pt x="0" y="19"/>
                    <a:pt x="0" y="19"/>
                  </a:cubicBezTo>
                  <a:cubicBezTo>
                    <a:pt x="43" y="19"/>
                    <a:pt x="43" y="19"/>
                    <a:pt x="43" y="19"/>
                  </a:cubicBezTo>
                  <a:lnTo>
                    <a:pt x="43"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48"/>
            </a:p>
          </p:txBody>
        </p:sp>
        <p:sp>
          <p:nvSpPr>
            <p:cNvPr id="10" name="Freeform 30"/>
            <p:cNvSpPr>
              <a:spLocks/>
            </p:cNvSpPr>
            <p:nvPr userDrawn="1"/>
          </p:nvSpPr>
          <p:spPr bwMode="auto">
            <a:xfrm flipH="1" flipV="1">
              <a:off x="200024" y="3887917"/>
              <a:ext cx="832224" cy="1174446"/>
            </a:xfrm>
            <a:custGeom>
              <a:avLst/>
              <a:gdLst>
                <a:gd name="T0" fmla="*/ 43 w 136"/>
                <a:gd name="T1" fmla="*/ 4 h 192"/>
                <a:gd name="T2" fmla="*/ 43 w 136"/>
                <a:gd name="T3" fmla="*/ 4 h 192"/>
                <a:gd name="T4" fmla="*/ 43 w 136"/>
                <a:gd name="T5" fmla="*/ 56 h 192"/>
                <a:gd name="T6" fmla="*/ 136 w 136"/>
                <a:gd name="T7" fmla="*/ 149 h 192"/>
                <a:gd name="T8" fmla="*/ 136 w 136"/>
                <a:gd name="T9" fmla="*/ 192 h 192"/>
                <a:gd name="T10" fmla="*/ 0 w 136"/>
                <a:gd name="T11" fmla="*/ 56 h 192"/>
                <a:gd name="T12" fmla="*/ 0 w 136"/>
                <a:gd name="T13" fmla="*/ 4 h 192"/>
                <a:gd name="T14" fmla="*/ 0 w 136"/>
                <a:gd name="T15" fmla="*/ 0 h 192"/>
                <a:gd name="T16" fmla="*/ 0 w 136"/>
                <a:gd name="T17" fmla="*/ 19 h 192"/>
                <a:gd name="T18" fmla="*/ 43 w 136"/>
                <a:gd name="T19" fmla="*/ 19 h 192"/>
                <a:gd name="T20" fmla="*/ 43 w 136"/>
                <a:gd name="T21" fmla="*/ 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 h="192">
                  <a:moveTo>
                    <a:pt x="43" y="4"/>
                  </a:moveTo>
                  <a:cubicBezTo>
                    <a:pt x="43" y="4"/>
                    <a:pt x="43" y="4"/>
                    <a:pt x="43" y="4"/>
                  </a:cubicBezTo>
                  <a:cubicBezTo>
                    <a:pt x="43" y="56"/>
                    <a:pt x="43" y="56"/>
                    <a:pt x="43" y="56"/>
                  </a:cubicBezTo>
                  <a:cubicBezTo>
                    <a:pt x="43" y="107"/>
                    <a:pt x="84" y="149"/>
                    <a:pt x="136" y="149"/>
                  </a:cubicBezTo>
                  <a:cubicBezTo>
                    <a:pt x="136" y="192"/>
                    <a:pt x="136" y="192"/>
                    <a:pt x="136" y="192"/>
                  </a:cubicBezTo>
                  <a:cubicBezTo>
                    <a:pt x="61" y="192"/>
                    <a:pt x="0" y="131"/>
                    <a:pt x="0" y="56"/>
                  </a:cubicBezTo>
                  <a:cubicBezTo>
                    <a:pt x="0" y="4"/>
                    <a:pt x="0" y="4"/>
                    <a:pt x="0" y="4"/>
                  </a:cubicBezTo>
                  <a:cubicBezTo>
                    <a:pt x="0" y="0"/>
                    <a:pt x="0" y="0"/>
                    <a:pt x="0" y="0"/>
                  </a:cubicBezTo>
                  <a:cubicBezTo>
                    <a:pt x="0" y="19"/>
                    <a:pt x="0" y="19"/>
                    <a:pt x="0" y="19"/>
                  </a:cubicBezTo>
                  <a:cubicBezTo>
                    <a:pt x="43" y="19"/>
                    <a:pt x="43" y="19"/>
                    <a:pt x="43" y="19"/>
                  </a:cubicBezTo>
                  <a:lnTo>
                    <a:pt x="43" y="4"/>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48"/>
            </a:p>
          </p:txBody>
        </p:sp>
        <p:sp>
          <p:nvSpPr>
            <p:cNvPr id="11" name="Freeform 31"/>
            <p:cNvSpPr>
              <a:spLocks/>
            </p:cNvSpPr>
            <p:nvPr userDrawn="1"/>
          </p:nvSpPr>
          <p:spPr bwMode="auto">
            <a:xfrm flipH="1" flipV="1">
              <a:off x="200024" y="4261251"/>
              <a:ext cx="458890" cy="801112"/>
            </a:xfrm>
            <a:custGeom>
              <a:avLst/>
              <a:gdLst>
                <a:gd name="T0" fmla="*/ 42 w 75"/>
                <a:gd name="T1" fmla="*/ 19 h 131"/>
                <a:gd name="T2" fmla="*/ 42 w 75"/>
                <a:gd name="T3" fmla="*/ 4 h 131"/>
                <a:gd name="T4" fmla="*/ 42 w 75"/>
                <a:gd name="T5" fmla="*/ 4 h 131"/>
                <a:gd name="T6" fmla="*/ 42 w 75"/>
                <a:gd name="T7" fmla="*/ 56 h 131"/>
                <a:gd name="T8" fmla="*/ 52 w 75"/>
                <a:gd name="T9" fmla="*/ 79 h 131"/>
                <a:gd name="T10" fmla="*/ 75 w 75"/>
                <a:gd name="T11" fmla="*/ 88 h 131"/>
                <a:gd name="T12" fmla="*/ 75 w 75"/>
                <a:gd name="T13" fmla="*/ 131 h 131"/>
                <a:gd name="T14" fmla="*/ 22 w 75"/>
                <a:gd name="T15" fmla="*/ 109 h 131"/>
                <a:gd name="T16" fmla="*/ 0 w 75"/>
                <a:gd name="T17" fmla="*/ 56 h 131"/>
                <a:gd name="T18" fmla="*/ 0 w 75"/>
                <a:gd name="T19" fmla="*/ 0 h 131"/>
                <a:gd name="T20" fmla="*/ 0 w 75"/>
                <a:gd name="T21" fmla="*/ 19 h 131"/>
                <a:gd name="T22" fmla="*/ 42 w 75"/>
                <a:gd name="T23" fmla="*/ 19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5" h="131">
                  <a:moveTo>
                    <a:pt x="42" y="19"/>
                  </a:moveTo>
                  <a:cubicBezTo>
                    <a:pt x="42" y="4"/>
                    <a:pt x="42" y="4"/>
                    <a:pt x="42" y="4"/>
                  </a:cubicBezTo>
                  <a:cubicBezTo>
                    <a:pt x="42" y="4"/>
                    <a:pt x="42" y="4"/>
                    <a:pt x="42" y="4"/>
                  </a:cubicBezTo>
                  <a:cubicBezTo>
                    <a:pt x="42" y="56"/>
                    <a:pt x="42" y="56"/>
                    <a:pt x="42" y="56"/>
                  </a:cubicBezTo>
                  <a:cubicBezTo>
                    <a:pt x="42" y="65"/>
                    <a:pt x="46" y="73"/>
                    <a:pt x="52" y="79"/>
                  </a:cubicBezTo>
                  <a:cubicBezTo>
                    <a:pt x="58" y="85"/>
                    <a:pt x="66" y="88"/>
                    <a:pt x="75" y="88"/>
                  </a:cubicBezTo>
                  <a:cubicBezTo>
                    <a:pt x="75" y="131"/>
                    <a:pt x="75" y="131"/>
                    <a:pt x="75" y="131"/>
                  </a:cubicBezTo>
                  <a:cubicBezTo>
                    <a:pt x="55" y="131"/>
                    <a:pt x="36" y="123"/>
                    <a:pt x="22" y="109"/>
                  </a:cubicBezTo>
                  <a:cubicBezTo>
                    <a:pt x="7" y="95"/>
                    <a:pt x="0" y="76"/>
                    <a:pt x="0" y="56"/>
                  </a:cubicBezTo>
                  <a:cubicBezTo>
                    <a:pt x="0" y="0"/>
                    <a:pt x="0" y="0"/>
                    <a:pt x="0" y="0"/>
                  </a:cubicBezTo>
                  <a:cubicBezTo>
                    <a:pt x="0" y="19"/>
                    <a:pt x="0" y="19"/>
                    <a:pt x="0" y="19"/>
                  </a:cubicBezTo>
                  <a:lnTo>
                    <a:pt x="42"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48"/>
            </a:p>
          </p:txBody>
        </p:sp>
      </p:grpSp>
      <p:sp>
        <p:nvSpPr>
          <p:cNvPr id="2" name="Title 1"/>
          <p:cNvSpPr>
            <a:spLocks noGrp="1"/>
          </p:cNvSpPr>
          <p:nvPr>
            <p:ph type="title" hasCustomPrompt="1"/>
          </p:nvPr>
        </p:nvSpPr>
        <p:spPr>
          <a:xfrm>
            <a:off x="272014" y="5675313"/>
            <a:ext cx="10823059" cy="1278854"/>
          </a:xfrm>
        </p:spPr>
        <p:txBody>
          <a:bodyPr/>
          <a:lstStyle>
            <a:lvl1pPr algn="l" defTabSz="1243493" rtl="0" eaLnBrk="1" latinLnBrk="0" hangingPunct="1">
              <a:lnSpc>
                <a:spcPts val="10879"/>
              </a:lnSpc>
              <a:spcBef>
                <a:spcPct val="0"/>
              </a:spcBef>
              <a:buNone/>
              <a:defRPr lang="en-GB" sz="8159" kern="1200" cap="all" baseline="0" dirty="0" smtClean="0">
                <a:solidFill>
                  <a:schemeClr val="accent1"/>
                </a:solidFill>
                <a:latin typeface="+mj-lt"/>
                <a:ea typeface="+mn-ea"/>
                <a:cs typeface="Segoe UI Semibold" panose="020B0702040204020203" pitchFamily="34" charset="0"/>
              </a:defRPr>
            </a:lvl1pPr>
          </a:lstStyle>
          <a:p>
            <a:r>
              <a:rPr lang="en-US" dirty="0"/>
              <a:t>Click to add title</a:t>
            </a:r>
            <a:endParaRPr lang="en-GB" dirty="0"/>
          </a:p>
        </p:txBody>
      </p:sp>
      <p:sp>
        <p:nvSpPr>
          <p:cNvPr id="8" name="Picture Placeholder 7"/>
          <p:cNvSpPr>
            <a:spLocks noGrp="1"/>
          </p:cNvSpPr>
          <p:nvPr>
            <p:ph type="pic" sz="quarter" idx="13"/>
          </p:nvPr>
        </p:nvSpPr>
        <p:spPr>
          <a:xfrm>
            <a:off x="0" y="1"/>
            <a:ext cx="12434888" cy="5553623"/>
          </a:xfrm>
        </p:spPr>
        <p:txBody>
          <a:bodyPr/>
          <a:lstStyle/>
          <a:p>
            <a:r>
              <a:rPr lang="en-US"/>
              <a:t>Click icon to add picture</a:t>
            </a:r>
            <a:endParaRPr lang="en-GB"/>
          </a:p>
        </p:txBody>
      </p:sp>
    </p:spTree>
    <p:extLst>
      <p:ext uri="{BB962C8B-B14F-4D97-AF65-F5344CB8AC3E}">
        <p14:creationId xmlns:p14="http://schemas.microsoft.com/office/powerpoint/2010/main" val="2316116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
                                            <p:tgtEl>
                                              <p:spTgt spid="4"/>
                                            </p:tgtEl>
                                          </p:cBhvr>
                                        </p:animEffect>
                                      </p:childTnLst>
                                    </p:cTn>
                                  </p:par>
                                  <p:par>
                                    <p:cTn id="8" presetID="35" presetClass="path" presetSubtype="0" accel="40000" fill="hold" nodeType="withEffect" p14:presetBounceEnd="48000">
                                      <p:stCondLst>
                                        <p:cond delay="0"/>
                                      </p:stCondLst>
                                      <p:childTnLst>
                                        <p:animMotion origin="layout" path="M 1.94444E-6 -3.76118E-6 L 0.08107 -3.76118E-6 " pathEditMode="relative" rAng="0" ptsTypes="AA" p14:bounceEnd="48000">
                                          <p:cBhvr>
                                            <p:cTn id="9" dur="400" spd="-100000" fill="hold"/>
                                            <p:tgtEl>
                                              <p:spTgt spid="4"/>
                                            </p:tgtEl>
                                            <p:attrNameLst>
                                              <p:attrName>ppt_x</p:attrName>
                                              <p:attrName>ppt_y</p:attrName>
                                            </p:attrNameLst>
                                          </p:cBhvr>
                                          <p:rCtr x="4045" y="0"/>
                                        </p:animMotion>
                                      </p:childTnLst>
                                    </p:cTn>
                                  </p:par>
                                  <p:par>
                                    <p:cTn id="10" presetID="22" presetClass="entr" presetSubtype="8"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3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
                                            <p:tgtEl>
                                              <p:spTgt spid="4"/>
                                            </p:tgtEl>
                                          </p:cBhvr>
                                        </p:animEffect>
                                      </p:childTnLst>
                                    </p:cTn>
                                  </p:par>
                                  <p:par>
                                    <p:cTn id="8" presetID="35" presetClass="path" presetSubtype="0" accel="40000" fill="hold" nodeType="withEffect">
                                      <p:stCondLst>
                                        <p:cond delay="0"/>
                                      </p:stCondLst>
                                      <p:childTnLst>
                                        <p:animMotion origin="layout" path="M 1.94444E-6 -3.76118E-6 L 0.08107 -3.76118E-6 " pathEditMode="relative" rAng="0" ptsTypes="AA">
                                          <p:cBhvr>
                                            <p:cTn id="9" dur="400" spd="-100000" fill="hold"/>
                                            <p:tgtEl>
                                              <p:spTgt spid="4"/>
                                            </p:tgtEl>
                                            <p:attrNameLst>
                                              <p:attrName>ppt_x</p:attrName>
                                              <p:attrName>ppt_y</p:attrName>
                                            </p:attrNameLst>
                                          </p:cBhvr>
                                          <p:rCtr x="4045" y="0"/>
                                        </p:animMotion>
                                      </p:childTnLst>
                                    </p:cTn>
                                  </p:par>
                                  <p:par>
                                    <p:cTn id="10" presetID="22" presetClass="entr" presetSubtype="8"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3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2_PicInfo 3 Lines - Magenta - Dark BG">
    <p:spTree>
      <p:nvGrpSpPr>
        <p:cNvPr id="1" name=""/>
        <p:cNvGrpSpPr/>
        <p:nvPr/>
      </p:nvGrpSpPr>
      <p:grpSpPr>
        <a:xfrm>
          <a:off x="0" y="0"/>
          <a:ext cx="0" cy="0"/>
          <a:chOff x="0" y="0"/>
          <a:chExt cx="0" cy="0"/>
        </a:xfrm>
      </p:grpSpPr>
      <p:sp>
        <p:nvSpPr>
          <p:cNvPr id="4" name="Rectangle 3"/>
          <p:cNvSpPr/>
          <p:nvPr userDrawn="1"/>
        </p:nvSpPr>
        <p:spPr>
          <a:xfrm>
            <a:off x="272013" y="265536"/>
            <a:ext cx="5941113" cy="390951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8" name="Rectangle 7"/>
          <p:cNvSpPr/>
          <p:nvPr userDrawn="1"/>
        </p:nvSpPr>
        <p:spPr>
          <a:xfrm>
            <a:off x="272013" y="4315577"/>
            <a:ext cx="5941113" cy="241341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 name="Content Placeholder 2"/>
          <p:cNvSpPr>
            <a:spLocks noGrp="1"/>
          </p:cNvSpPr>
          <p:nvPr userDrawn="1">
            <p:ph idx="1"/>
          </p:nvPr>
        </p:nvSpPr>
        <p:spPr>
          <a:xfrm>
            <a:off x="859471" y="4574404"/>
            <a:ext cx="5107186" cy="502874"/>
          </a:xfrm>
        </p:spPr>
        <p:txBody>
          <a:bodyPr anchor="ctr" anchorCtr="0"/>
          <a:lstStyle/>
          <a:p>
            <a:pPr lvl="0"/>
            <a:r>
              <a:rPr lang="en-US"/>
              <a:t>Edit Master text styles</a:t>
            </a:r>
          </a:p>
        </p:txBody>
      </p:sp>
      <p:sp>
        <p:nvSpPr>
          <p:cNvPr id="7" name="Picture Placeholder 23"/>
          <p:cNvSpPr>
            <a:spLocks noGrp="1"/>
          </p:cNvSpPr>
          <p:nvPr userDrawn="1">
            <p:ph type="pic" sz="quarter" idx="14"/>
          </p:nvPr>
        </p:nvSpPr>
        <p:spPr>
          <a:xfrm>
            <a:off x="6328923" y="265535"/>
            <a:ext cx="5832443" cy="6062305"/>
          </a:xfrm>
          <a:prstGeom prst="rect">
            <a:avLst/>
          </a:prstGeom>
        </p:spPr>
        <p:txBody>
          <a:bodyPr>
            <a:normAutofit/>
          </a:bodyPr>
          <a:lstStyle>
            <a:lvl1pPr marL="0" indent="0">
              <a:buNone/>
              <a:defRPr sz="2176" b="1"/>
            </a:lvl1pPr>
          </a:lstStyle>
          <a:p>
            <a:r>
              <a:rPr lang="en-US"/>
              <a:t>Click icon to add picture</a:t>
            </a:r>
            <a:endParaRPr lang="en-GB" dirty="0"/>
          </a:p>
        </p:txBody>
      </p:sp>
      <p:sp>
        <p:nvSpPr>
          <p:cNvPr id="10" name="Text Placeholder 9"/>
          <p:cNvSpPr>
            <a:spLocks noGrp="1"/>
          </p:cNvSpPr>
          <p:nvPr userDrawn="1">
            <p:ph type="body" sz="quarter" idx="15" hasCustomPrompt="1"/>
          </p:nvPr>
        </p:nvSpPr>
        <p:spPr>
          <a:xfrm>
            <a:off x="544026" y="265534"/>
            <a:ext cx="5669100" cy="3133807"/>
          </a:xfrm>
        </p:spPr>
        <p:txBody>
          <a:bodyPr anchor="t" anchorCtr="0">
            <a:noAutofit/>
          </a:bodyPr>
          <a:lstStyle>
            <a:lvl1pPr marL="0" indent="0">
              <a:buNone/>
              <a:defRPr sz="7343" cap="all" baseline="0">
                <a:latin typeface="+mj-lt"/>
              </a:defRPr>
            </a:lvl1pPr>
          </a:lstStyle>
          <a:p>
            <a:pPr lvl="0"/>
            <a:r>
              <a:rPr lang="en-US" dirty="0"/>
              <a:t>Insert name</a:t>
            </a:r>
            <a:endParaRPr lang="en-GB" dirty="0"/>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44026" y="4704535"/>
            <a:ext cx="229113" cy="229109"/>
          </a:xfrm>
          <a:prstGeom prst="rect">
            <a:avLst/>
          </a:prstGeom>
        </p:spPr>
      </p:pic>
      <p:sp>
        <p:nvSpPr>
          <p:cNvPr id="11" name="Content Placeholder 2"/>
          <p:cNvSpPr>
            <a:spLocks noGrp="1"/>
          </p:cNvSpPr>
          <p:nvPr>
            <p:ph idx="16"/>
          </p:nvPr>
        </p:nvSpPr>
        <p:spPr>
          <a:xfrm>
            <a:off x="859471" y="5264256"/>
            <a:ext cx="5107186" cy="502874"/>
          </a:xfrm>
        </p:spPr>
        <p:txBody>
          <a:bodyPr anchor="ctr" anchorCtr="0"/>
          <a:lstStyle/>
          <a:p>
            <a:pPr lvl="0"/>
            <a:r>
              <a:rPr lang="en-US"/>
              <a:t>Edit Master text styles</a:t>
            </a:r>
          </a:p>
        </p:txBody>
      </p:sp>
      <p:sp>
        <p:nvSpPr>
          <p:cNvPr id="12" name="Content Placeholder 2"/>
          <p:cNvSpPr>
            <a:spLocks noGrp="1"/>
          </p:cNvSpPr>
          <p:nvPr>
            <p:ph idx="17"/>
          </p:nvPr>
        </p:nvSpPr>
        <p:spPr>
          <a:xfrm>
            <a:off x="859471" y="5954109"/>
            <a:ext cx="5107186" cy="502874"/>
          </a:xfrm>
        </p:spPr>
        <p:txBody>
          <a:bodyPr anchor="ctr" anchorCtr="0"/>
          <a:lstStyle/>
          <a:p>
            <a:pPr lvl="0"/>
            <a:r>
              <a:rPr lang="en-US"/>
              <a:t>Edit Master text styles</a:t>
            </a:r>
          </a:p>
        </p:txBody>
      </p:sp>
      <p:pic>
        <p:nvPicPr>
          <p:cNvPr id="13" name="Picture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44026" y="5397866"/>
            <a:ext cx="229113" cy="229109"/>
          </a:xfrm>
          <a:prstGeom prst="rect">
            <a:avLst/>
          </a:prstGeom>
        </p:spPr>
      </p:pic>
      <p:pic>
        <p:nvPicPr>
          <p:cNvPr id="14" name="Picture 1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44026" y="6098731"/>
            <a:ext cx="229113" cy="229109"/>
          </a:xfrm>
          <a:prstGeom prst="rect">
            <a:avLst/>
          </a:prstGeom>
        </p:spPr>
      </p:pic>
      <p:grpSp>
        <p:nvGrpSpPr>
          <p:cNvPr id="6" name="Group 5"/>
          <p:cNvGrpSpPr>
            <a:grpSpLocks noChangeAspect="1"/>
          </p:cNvGrpSpPr>
          <p:nvPr userDrawn="1"/>
        </p:nvGrpSpPr>
        <p:grpSpPr bwMode="auto">
          <a:xfrm>
            <a:off x="4953050" y="3458954"/>
            <a:ext cx="1190020" cy="1046381"/>
            <a:chOff x="6077" y="1319"/>
            <a:chExt cx="290" cy="255"/>
          </a:xfrm>
        </p:grpSpPr>
        <p:sp>
          <p:nvSpPr>
            <p:cNvPr id="20" name="Freeform 6"/>
            <p:cNvSpPr>
              <a:spLocks noEditPoints="1"/>
            </p:cNvSpPr>
            <p:nvPr userDrawn="1"/>
          </p:nvSpPr>
          <p:spPr bwMode="auto">
            <a:xfrm>
              <a:off x="6176" y="1383"/>
              <a:ext cx="191" cy="191"/>
            </a:xfrm>
            <a:custGeom>
              <a:avLst/>
              <a:gdLst>
                <a:gd name="T0" fmla="*/ 21 w 81"/>
                <a:gd name="T1" fmla="*/ 4 h 81"/>
                <a:gd name="T2" fmla="*/ 20 w 81"/>
                <a:gd name="T3" fmla="*/ 7 h 81"/>
                <a:gd name="T4" fmla="*/ 22 w 81"/>
                <a:gd name="T5" fmla="*/ 14 h 81"/>
                <a:gd name="T6" fmla="*/ 21 w 81"/>
                <a:gd name="T7" fmla="*/ 18 h 81"/>
                <a:gd name="T8" fmla="*/ 17 w 81"/>
                <a:gd name="T9" fmla="*/ 22 h 81"/>
                <a:gd name="T10" fmla="*/ 13 w 81"/>
                <a:gd name="T11" fmla="*/ 24 h 81"/>
                <a:gd name="T12" fmla="*/ 6 w 81"/>
                <a:gd name="T13" fmla="*/ 22 h 81"/>
                <a:gd name="T14" fmla="*/ 3 w 81"/>
                <a:gd name="T15" fmla="*/ 24 h 81"/>
                <a:gd name="T16" fmla="*/ 0 w 81"/>
                <a:gd name="T17" fmla="*/ 39 h 81"/>
                <a:gd name="T18" fmla="*/ 1 w 81"/>
                <a:gd name="T19" fmla="*/ 41 h 81"/>
                <a:gd name="T20" fmla="*/ 9 w 81"/>
                <a:gd name="T21" fmla="*/ 43 h 81"/>
                <a:gd name="T22" fmla="*/ 11 w 81"/>
                <a:gd name="T23" fmla="*/ 46 h 81"/>
                <a:gd name="T24" fmla="*/ 13 w 81"/>
                <a:gd name="T25" fmla="*/ 52 h 81"/>
                <a:gd name="T26" fmla="*/ 12 w 81"/>
                <a:gd name="T27" fmla="*/ 56 h 81"/>
                <a:gd name="T28" fmla="*/ 7 w 81"/>
                <a:gd name="T29" fmla="*/ 61 h 81"/>
                <a:gd name="T30" fmla="*/ 7 w 81"/>
                <a:gd name="T31" fmla="*/ 64 h 81"/>
                <a:gd name="T32" fmla="*/ 19 w 81"/>
                <a:gd name="T33" fmla="*/ 75 h 81"/>
                <a:gd name="T34" fmla="*/ 22 w 81"/>
                <a:gd name="T35" fmla="*/ 74 h 81"/>
                <a:gd name="T36" fmla="*/ 27 w 81"/>
                <a:gd name="T37" fmla="*/ 69 h 81"/>
                <a:gd name="T38" fmla="*/ 30 w 81"/>
                <a:gd name="T39" fmla="*/ 68 h 81"/>
                <a:gd name="T40" fmla="*/ 35 w 81"/>
                <a:gd name="T41" fmla="*/ 70 h 81"/>
                <a:gd name="T42" fmla="*/ 40 w 81"/>
                <a:gd name="T43" fmla="*/ 72 h 81"/>
                <a:gd name="T44" fmla="*/ 42 w 81"/>
                <a:gd name="T45" fmla="*/ 79 h 81"/>
                <a:gd name="T46" fmla="*/ 44 w 81"/>
                <a:gd name="T47" fmla="*/ 81 h 81"/>
                <a:gd name="T48" fmla="*/ 59 w 81"/>
                <a:gd name="T49" fmla="*/ 76 h 81"/>
                <a:gd name="T50" fmla="*/ 61 w 81"/>
                <a:gd name="T51" fmla="*/ 73 h 81"/>
                <a:gd name="T52" fmla="*/ 59 w 81"/>
                <a:gd name="T53" fmla="*/ 66 h 81"/>
                <a:gd name="T54" fmla="*/ 60 w 81"/>
                <a:gd name="T55" fmla="*/ 63 h 81"/>
                <a:gd name="T56" fmla="*/ 64 w 81"/>
                <a:gd name="T57" fmla="*/ 58 h 81"/>
                <a:gd name="T58" fmla="*/ 68 w 81"/>
                <a:gd name="T59" fmla="*/ 57 h 81"/>
                <a:gd name="T60" fmla="*/ 75 w 81"/>
                <a:gd name="T61" fmla="*/ 58 h 81"/>
                <a:gd name="T62" fmla="*/ 77 w 81"/>
                <a:gd name="T63" fmla="*/ 57 h 81"/>
                <a:gd name="T64" fmla="*/ 81 w 81"/>
                <a:gd name="T65" fmla="*/ 42 h 81"/>
                <a:gd name="T66" fmla="*/ 79 w 81"/>
                <a:gd name="T67" fmla="*/ 39 h 81"/>
                <a:gd name="T68" fmla="*/ 72 w 81"/>
                <a:gd name="T69" fmla="*/ 37 h 81"/>
                <a:gd name="T70" fmla="*/ 69 w 81"/>
                <a:gd name="T71" fmla="*/ 35 h 81"/>
                <a:gd name="T72" fmla="*/ 68 w 81"/>
                <a:gd name="T73" fmla="*/ 29 h 81"/>
                <a:gd name="T74" fmla="*/ 68 w 81"/>
                <a:gd name="T75" fmla="*/ 25 h 81"/>
                <a:gd name="T76" fmla="*/ 73 w 81"/>
                <a:gd name="T77" fmla="*/ 20 h 81"/>
                <a:gd name="T78" fmla="*/ 73 w 81"/>
                <a:gd name="T79" fmla="*/ 16 h 81"/>
                <a:gd name="T80" fmla="*/ 62 w 81"/>
                <a:gd name="T81" fmla="*/ 6 h 81"/>
                <a:gd name="T82" fmla="*/ 59 w 81"/>
                <a:gd name="T83" fmla="*/ 6 h 81"/>
                <a:gd name="T84" fmla="*/ 54 w 81"/>
                <a:gd name="T85" fmla="*/ 11 h 81"/>
                <a:gd name="T86" fmla="*/ 51 w 81"/>
                <a:gd name="T87" fmla="*/ 12 h 81"/>
                <a:gd name="T88" fmla="*/ 45 w 81"/>
                <a:gd name="T89" fmla="*/ 11 h 81"/>
                <a:gd name="T90" fmla="*/ 41 w 81"/>
                <a:gd name="T91" fmla="*/ 8 h 81"/>
                <a:gd name="T92" fmla="*/ 39 w 81"/>
                <a:gd name="T93" fmla="*/ 1 h 81"/>
                <a:gd name="T94" fmla="*/ 36 w 81"/>
                <a:gd name="T95" fmla="*/ 0 h 81"/>
                <a:gd name="T96" fmla="*/ 21 w 81"/>
                <a:gd name="T97" fmla="*/ 4 h 81"/>
                <a:gd name="T98" fmla="*/ 59 w 81"/>
                <a:gd name="T99" fmla="*/ 34 h 81"/>
                <a:gd name="T100" fmla="*/ 46 w 81"/>
                <a:gd name="T101" fmla="*/ 60 h 81"/>
                <a:gd name="T102" fmla="*/ 20 w 81"/>
                <a:gd name="T103" fmla="*/ 46 h 81"/>
                <a:gd name="T104" fmla="*/ 34 w 81"/>
                <a:gd name="T105" fmla="*/ 21 h 81"/>
                <a:gd name="T106" fmla="*/ 59 w 81"/>
                <a:gd name="T107" fmla="*/ 34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1" h="81">
                  <a:moveTo>
                    <a:pt x="21" y="4"/>
                  </a:moveTo>
                  <a:cubicBezTo>
                    <a:pt x="20" y="5"/>
                    <a:pt x="20" y="6"/>
                    <a:pt x="20" y="7"/>
                  </a:cubicBezTo>
                  <a:cubicBezTo>
                    <a:pt x="22" y="14"/>
                    <a:pt x="22" y="14"/>
                    <a:pt x="22" y="14"/>
                  </a:cubicBezTo>
                  <a:cubicBezTo>
                    <a:pt x="22" y="15"/>
                    <a:pt x="22" y="17"/>
                    <a:pt x="21" y="18"/>
                  </a:cubicBezTo>
                  <a:cubicBezTo>
                    <a:pt x="17" y="22"/>
                    <a:pt x="17" y="22"/>
                    <a:pt x="17" y="22"/>
                  </a:cubicBezTo>
                  <a:cubicBezTo>
                    <a:pt x="16" y="23"/>
                    <a:pt x="14" y="24"/>
                    <a:pt x="13" y="24"/>
                  </a:cubicBezTo>
                  <a:cubicBezTo>
                    <a:pt x="6" y="22"/>
                    <a:pt x="6" y="22"/>
                    <a:pt x="6" y="22"/>
                  </a:cubicBezTo>
                  <a:cubicBezTo>
                    <a:pt x="5" y="22"/>
                    <a:pt x="4" y="22"/>
                    <a:pt x="3" y="24"/>
                  </a:cubicBezTo>
                  <a:cubicBezTo>
                    <a:pt x="0" y="39"/>
                    <a:pt x="0" y="39"/>
                    <a:pt x="0" y="39"/>
                  </a:cubicBezTo>
                  <a:cubicBezTo>
                    <a:pt x="0" y="40"/>
                    <a:pt x="0" y="41"/>
                    <a:pt x="1" y="41"/>
                  </a:cubicBezTo>
                  <a:cubicBezTo>
                    <a:pt x="9" y="43"/>
                    <a:pt x="9" y="43"/>
                    <a:pt x="9" y="43"/>
                  </a:cubicBezTo>
                  <a:cubicBezTo>
                    <a:pt x="10" y="43"/>
                    <a:pt x="11" y="44"/>
                    <a:pt x="11" y="46"/>
                  </a:cubicBezTo>
                  <a:cubicBezTo>
                    <a:pt x="13" y="52"/>
                    <a:pt x="13" y="52"/>
                    <a:pt x="13" y="52"/>
                  </a:cubicBezTo>
                  <a:cubicBezTo>
                    <a:pt x="13" y="53"/>
                    <a:pt x="13" y="55"/>
                    <a:pt x="12" y="56"/>
                  </a:cubicBezTo>
                  <a:cubicBezTo>
                    <a:pt x="7" y="61"/>
                    <a:pt x="7" y="61"/>
                    <a:pt x="7" y="61"/>
                  </a:cubicBezTo>
                  <a:cubicBezTo>
                    <a:pt x="7" y="62"/>
                    <a:pt x="7" y="63"/>
                    <a:pt x="7" y="64"/>
                  </a:cubicBezTo>
                  <a:cubicBezTo>
                    <a:pt x="19" y="75"/>
                    <a:pt x="19" y="75"/>
                    <a:pt x="19" y="75"/>
                  </a:cubicBezTo>
                  <a:cubicBezTo>
                    <a:pt x="20" y="75"/>
                    <a:pt x="21" y="75"/>
                    <a:pt x="22" y="74"/>
                  </a:cubicBezTo>
                  <a:cubicBezTo>
                    <a:pt x="27" y="69"/>
                    <a:pt x="27" y="69"/>
                    <a:pt x="27" y="69"/>
                  </a:cubicBezTo>
                  <a:cubicBezTo>
                    <a:pt x="28" y="68"/>
                    <a:pt x="29" y="68"/>
                    <a:pt x="30" y="68"/>
                  </a:cubicBezTo>
                  <a:cubicBezTo>
                    <a:pt x="31" y="69"/>
                    <a:pt x="34" y="69"/>
                    <a:pt x="35" y="70"/>
                  </a:cubicBezTo>
                  <a:cubicBezTo>
                    <a:pt x="36" y="70"/>
                    <a:pt x="39" y="71"/>
                    <a:pt x="40" y="72"/>
                  </a:cubicBezTo>
                  <a:cubicBezTo>
                    <a:pt x="42" y="79"/>
                    <a:pt x="42" y="79"/>
                    <a:pt x="42" y="79"/>
                  </a:cubicBezTo>
                  <a:cubicBezTo>
                    <a:pt x="42" y="80"/>
                    <a:pt x="43" y="81"/>
                    <a:pt x="44" y="81"/>
                  </a:cubicBezTo>
                  <a:cubicBezTo>
                    <a:pt x="59" y="76"/>
                    <a:pt x="59" y="76"/>
                    <a:pt x="59" y="76"/>
                  </a:cubicBezTo>
                  <a:cubicBezTo>
                    <a:pt x="60" y="76"/>
                    <a:pt x="61" y="74"/>
                    <a:pt x="61" y="73"/>
                  </a:cubicBezTo>
                  <a:cubicBezTo>
                    <a:pt x="59" y="66"/>
                    <a:pt x="59" y="66"/>
                    <a:pt x="59" y="66"/>
                  </a:cubicBezTo>
                  <a:cubicBezTo>
                    <a:pt x="58" y="65"/>
                    <a:pt x="59" y="64"/>
                    <a:pt x="60" y="63"/>
                  </a:cubicBezTo>
                  <a:cubicBezTo>
                    <a:pt x="64" y="58"/>
                    <a:pt x="64" y="58"/>
                    <a:pt x="64" y="58"/>
                  </a:cubicBezTo>
                  <a:cubicBezTo>
                    <a:pt x="65" y="57"/>
                    <a:pt x="66" y="56"/>
                    <a:pt x="68" y="57"/>
                  </a:cubicBezTo>
                  <a:cubicBezTo>
                    <a:pt x="75" y="58"/>
                    <a:pt x="75" y="58"/>
                    <a:pt x="75" y="58"/>
                  </a:cubicBezTo>
                  <a:cubicBezTo>
                    <a:pt x="76" y="59"/>
                    <a:pt x="77" y="58"/>
                    <a:pt x="77" y="57"/>
                  </a:cubicBezTo>
                  <a:cubicBezTo>
                    <a:pt x="81" y="42"/>
                    <a:pt x="81" y="42"/>
                    <a:pt x="81" y="42"/>
                  </a:cubicBezTo>
                  <a:cubicBezTo>
                    <a:pt x="81" y="40"/>
                    <a:pt x="80" y="39"/>
                    <a:pt x="79" y="39"/>
                  </a:cubicBezTo>
                  <a:cubicBezTo>
                    <a:pt x="72" y="37"/>
                    <a:pt x="72" y="37"/>
                    <a:pt x="72" y="37"/>
                  </a:cubicBezTo>
                  <a:cubicBezTo>
                    <a:pt x="71" y="37"/>
                    <a:pt x="70" y="36"/>
                    <a:pt x="69" y="35"/>
                  </a:cubicBezTo>
                  <a:cubicBezTo>
                    <a:pt x="68" y="29"/>
                    <a:pt x="68" y="29"/>
                    <a:pt x="68" y="29"/>
                  </a:cubicBezTo>
                  <a:cubicBezTo>
                    <a:pt x="67" y="27"/>
                    <a:pt x="67" y="26"/>
                    <a:pt x="68" y="25"/>
                  </a:cubicBezTo>
                  <a:cubicBezTo>
                    <a:pt x="73" y="20"/>
                    <a:pt x="73" y="20"/>
                    <a:pt x="73" y="20"/>
                  </a:cubicBezTo>
                  <a:cubicBezTo>
                    <a:pt x="74" y="19"/>
                    <a:pt x="74" y="17"/>
                    <a:pt x="73" y="16"/>
                  </a:cubicBezTo>
                  <a:cubicBezTo>
                    <a:pt x="62" y="6"/>
                    <a:pt x="62" y="6"/>
                    <a:pt x="62" y="6"/>
                  </a:cubicBezTo>
                  <a:cubicBezTo>
                    <a:pt x="61" y="5"/>
                    <a:pt x="60" y="5"/>
                    <a:pt x="59" y="6"/>
                  </a:cubicBezTo>
                  <a:cubicBezTo>
                    <a:pt x="54" y="11"/>
                    <a:pt x="54" y="11"/>
                    <a:pt x="54" y="11"/>
                  </a:cubicBezTo>
                  <a:cubicBezTo>
                    <a:pt x="53" y="12"/>
                    <a:pt x="51" y="13"/>
                    <a:pt x="51" y="12"/>
                  </a:cubicBezTo>
                  <a:cubicBezTo>
                    <a:pt x="50" y="12"/>
                    <a:pt x="46" y="11"/>
                    <a:pt x="45" y="11"/>
                  </a:cubicBezTo>
                  <a:cubicBezTo>
                    <a:pt x="44" y="11"/>
                    <a:pt x="41" y="9"/>
                    <a:pt x="41" y="8"/>
                  </a:cubicBezTo>
                  <a:cubicBezTo>
                    <a:pt x="39" y="1"/>
                    <a:pt x="39" y="1"/>
                    <a:pt x="39" y="1"/>
                  </a:cubicBezTo>
                  <a:cubicBezTo>
                    <a:pt x="39" y="0"/>
                    <a:pt x="37" y="0"/>
                    <a:pt x="36" y="0"/>
                  </a:cubicBezTo>
                  <a:lnTo>
                    <a:pt x="21" y="4"/>
                  </a:lnTo>
                  <a:close/>
                  <a:moveTo>
                    <a:pt x="59" y="34"/>
                  </a:moveTo>
                  <a:cubicBezTo>
                    <a:pt x="63" y="45"/>
                    <a:pt x="56" y="56"/>
                    <a:pt x="46" y="60"/>
                  </a:cubicBezTo>
                  <a:cubicBezTo>
                    <a:pt x="35" y="63"/>
                    <a:pt x="24" y="57"/>
                    <a:pt x="20" y="46"/>
                  </a:cubicBezTo>
                  <a:cubicBezTo>
                    <a:pt x="17" y="35"/>
                    <a:pt x="23" y="24"/>
                    <a:pt x="34" y="21"/>
                  </a:cubicBezTo>
                  <a:cubicBezTo>
                    <a:pt x="45" y="18"/>
                    <a:pt x="56" y="24"/>
                    <a:pt x="59" y="3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48"/>
            </a:p>
          </p:txBody>
        </p:sp>
        <p:sp>
          <p:nvSpPr>
            <p:cNvPr id="21" name="Freeform 7"/>
            <p:cNvSpPr>
              <a:spLocks noEditPoints="1"/>
            </p:cNvSpPr>
            <p:nvPr userDrawn="1"/>
          </p:nvSpPr>
          <p:spPr bwMode="auto">
            <a:xfrm>
              <a:off x="6211" y="1418"/>
              <a:ext cx="118" cy="118"/>
            </a:xfrm>
            <a:custGeom>
              <a:avLst/>
              <a:gdLst>
                <a:gd name="T0" fmla="*/ 46 w 50"/>
                <a:gd name="T1" fmla="*/ 19 h 50"/>
                <a:gd name="T2" fmla="*/ 31 w 50"/>
                <a:gd name="T3" fmla="*/ 47 h 50"/>
                <a:gd name="T4" fmla="*/ 3 w 50"/>
                <a:gd name="T5" fmla="*/ 32 h 50"/>
                <a:gd name="T6" fmla="*/ 18 w 50"/>
                <a:gd name="T7" fmla="*/ 4 h 50"/>
                <a:gd name="T8" fmla="*/ 46 w 50"/>
                <a:gd name="T9" fmla="*/ 19 h 50"/>
                <a:gd name="T10" fmla="*/ 10 w 50"/>
                <a:gd name="T11" fmla="*/ 30 h 50"/>
                <a:gd name="T12" fmla="*/ 29 w 50"/>
                <a:gd name="T13" fmla="*/ 41 h 50"/>
                <a:gd name="T14" fmla="*/ 40 w 50"/>
                <a:gd name="T15" fmla="*/ 21 h 50"/>
                <a:gd name="T16" fmla="*/ 20 w 50"/>
                <a:gd name="T17" fmla="*/ 10 h 50"/>
                <a:gd name="T18" fmla="*/ 10 w 50"/>
                <a:gd name="T19" fmla="*/ 3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50">
                  <a:moveTo>
                    <a:pt x="46" y="19"/>
                  </a:moveTo>
                  <a:cubicBezTo>
                    <a:pt x="50" y="31"/>
                    <a:pt x="43" y="43"/>
                    <a:pt x="31" y="47"/>
                  </a:cubicBezTo>
                  <a:cubicBezTo>
                    <a:pt x="20" y="50"/>
                    <a:pt x="7" y="44"/>
                    <a:pt x="3" y="32"/>
                  </a:cubicBezTo>
                  <a:cubicBezTo>
                    <a:pt x="0" y="20"/>
                    <a:pt x="7" y="7"/>
                    <a:pt x="18" y="4"/>
                  </a:cubicBezTo>
                  <a:cubicBezTo>
                    <a:pt x="30" y="0"/>
                    <a:pt x="43" y="7"/>
                    <a:pt x="46" y="19"/>
                  </a:cubicBezTo>
                  <a:moveTo>
                    <a:pt x="10" y="30"/>
                  </a:moveTo>
                  <a:cubicBezTo>
                    <a:pt x="12" y="38"/>
                    <a:pt x="21" y="43"/>
                    <a:pt x="29" y="41"/>
                  </a:cubicBezTo>
                  <a:cubicBezTo>
                    <a:pt x="38" y="38"/>
                    <a:pt x="43" y="29"/>
                    <a:pt x="40" y="21"/>
                  </a:cubicBezTo>
                  <a:cubicBezTo>
                    <a:pt x="38" y="12"/>
                    <a:pt x="29" y="8"/>
                    <a:pt x="20" y="10"/>
                  </a:cubicBezTo>
                  <a:cubicBezTo>
                    <a:pt x="12" y="13"/>
                    <a:pt x="7" y="21"/>
                    <a:pt x="10" y="30"/>
                  </a:cubicBezTo>
                </a:path>
              </a:pathLst>
            </a:custGeom>
            <a:solidFill>
              <a:srgbClr val="0073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48"/>
            </a:p>
          </p:txBody>
        </p:sp>
        <p:sp>
          <p:nvSpPr>
            <p:cNvPr id="22" name="Freeform 8"/>
            <p:cNvSpPr>
              <a:spLocks noEditPoints="1"/>
            </p:cNvSpPr>
            <p:nvPr userDrawn="1"/>
          </p:nvSpPr>
          <p:spPr bwMode="auto">
            <a:xfrm>
              <a:off x="6077" y="1319"/>
              <a:ext cx="113" cy="113"/>
            </a:xfrm>
            <a:custGeom>
              <a:avLst/>
              <a:gdLst>
                <a:gd name="T0" fmla="*/ 13 w 48"/>
                <a:gd name="T1" fmla="*/ 3 h 48"/>
                <a:gd name="T2" fmla="*/ 12 w 48"/>
                <a:gd name="T3" fmla="*/ 5 h 48"/>
                <a:gd name="T4" fmla="*/ 13 w 48"/>
                <a:gd name="T5" fmla="*/ 9 h 48"/>
                <a:gd name="T6" fmla="*/ 12 w 48"/>
                <a:gd name="T7" fmla="*/ 11 h 48"/>
                <a:gd name="T8" fmla="*/ 10 w 48"/>
                <a:gd name="T9" fmla="*/ 14 h 48"/>
                <a:gd name="T10" fmla="*/ 8 w 48"/>
                <a:gd name="T11" fmla="*/ 14 h 48"/>
                <a:gd name="T12" fmla="*/ 4 w 48"/>
                <a:gd name="T13" fmla="*/ 13 h 48"/>
                <a:gd name="T14" fmla="*/ 2 w 48"/>
                <a:gd name="T15" fmla="*/ 14 h 48"/>
                <a:gd name="T16" fmla="*/ 0 w 48"/>
                <a:gd name="T17" fmla="*/ 23 h 48"/>
                <a:gd name="T18" fmla="*/ 1 w 48"/>
                <a:gd name="T19" fmla="*/ 25 h 48"/>
                <a:gd name="T20" fmla="*/ 5 w 48"/>
                <a:gd name="T21" fmla="*/ 26 h 48"/>
                <a:gd name="T22" fmla="*/ 7 w 48"/>
                <a:gd name="T23" fmla="*/ 27 h 48"/>
                <a:gd name="T24" fmla="*/ 8 w 48"/>
                <a:gd name="T25" fmla="*/ 31 h 48"/>
                <a:gd name="T26" fmla="*/ 7 w 48"/>
                <a:gd name="T27" fmla="*/ 33 h 48"/>
                <a:gd name="T28" fmla="*/ 4 w 48"/>
                <a:gd name="T29" fmla="*/ 36 h 48"/>
                <a:gd name="T30" fmla="*/ 5 w 48"/>
                <a:gd name="T31" fmla="*/ 38 h 48"/>
                <a:gd name="T32" fmla="*/ 11 w 48"/>
                <a:gd name="T33" fmla="*/ 44 h 48"/>
                <a:gd name="T34" fmla="*/ 13 w 48"/>
                <a:gd name="T35" fmla="*/ 44 h 48"/>
                <a:gd name="T36" fmla="*/ 16 w 48"/>
                <a:gd name="T37" fmla="*/ 41 h 48"/>
                <a:gd name="T38" fmla="*/ 18 w 48"/>
                <a:gd name="T39" fmla="*/ 41 h 48"/>
                <a:gd name="T40" fmla="*/ 21 w 48"/>
                <a:gd name="T41" fmla="*/ 41 h 48"/>
                <a:gd name="T42" fmla="*/ 23 w 48"/>
                <a:gd name="T43" fmla="*/ 43 h 48"/>
                <a:gd name="T44" fmla="*/ 25 w 48"/>
                <a:gd name="T45" fmla="*/ 47 h 48"/>
                <a:gd name="T46" fmla="*/ 26 w 48"/>
                <a:gd name="T47" fmla="*/ 48 h 48"/>
                <a:gd name="T48" fmla="*/ 35 w 48"/>
                <a:gd name="T49" fmla="*/ 45 h 48"/>
                <a:gd name="T50" fmla="*/ 36 w 48"/>
                <a:gd name="T51" fmla="*/ 44 h 48"/>
                <a:gd name="T52" fmla="*/ 35 w 48"/>
                <a:gd name="T53" fmla="*/ 39 h 48"/>
                <a:gd name="T54" fmla="*/ 35 w 48"/>
                <a:gd name="T55" fmla="*/ 37 h 48"/>
                <a:gd name="T56" fmla="*/ 38 w 48"/>
                <a:gd name="T57" fmla="*/ 35 h 48"/>
                <a:gd name="T58" fmla="*/ 40 w 48"/>
                <a:gd name="T59" fmla="*/ 34 h 48"/>
                <a:gd name="T60" fmla="*/ 44 w 48"/>
                <a:gd name="T61" fmla="*/ 35 h 48"/>
                <a:gd name="T62" fmla="*/ 46 w 48"/>
                <a:gd name="T63" fmla="*/ 34 h 48"/>
                <a:gd name="T64" fmla="*/ 48 w 48"/>
                <a:gd name="T65" fmla="*/ 25 h 48"/>
                <a:gd name="T66" fmla="*/ 47 w 48"/>
                <a:gd name="T67" fmla="*/ 23 h 48"/>
                <a:gd name="T68" fmla="*/ 43 w 48"/>
                <a:gd name="T69" fmla="*/ 22 h 48"/>
                <a:gd name="T70" fmla="*/ 41 w 48"/>
                <a:gd name="T71" fmla="*/ 21 h 48"/>
                <a:gd name="T72" fmla="*/ 40 w 48"/>
                <a:gd name="T73" fmla="*/ 17 h 48"/>
                <a:gd name="T74" fmla="*/ 40 w 48"/>
                <a:gd name="T75" fmla="*/ 15 h 48"/>
                <a:gd name="T76" fmla="*/ 43 w 48"/>
                <a:gd name="T77" fmla="*/ 12 h 48"/>
                <a:gd name="T78" fmla="*/ 43 w 48"/>
                <a:gd name="T79" fmla="*/ 10 h 48"/>
                <a:gd name="T80" fmla="*/ 37 w 48"/>
                <a:gd name="T81" fmla="*/ 4 h 48"/>
                <a:gd name="T82" fmla="*/ 35 w 48"/>
                <a:gd name="T83" fmla="*/ 4 h 48"/>
                <a:gd name="T84" fmla="*/ 32 w 48"/>
                <a:gd name="T85" fmla="*/ 7 h 48"/>
                <a:gd name="T86" fmla="*/ 30 w 48"/>
                <a:gd name="T87" fmla="*/ 8 h 48"/>
                <a:gd name="T88" fmla="*/ 27 w 48"/>
                <a:gd name="T89" fmla="*/ 7 h 48"/>
                <a:gd name="T90" fmla="*/ 24 w 48"/>
                <a:gd name="T91" fmla="*/ 5 h 48"/>
                <a:gd name="T92" fmla="*/ 23 w 48"/>
                <a:gd name="T93" fmla="*/ 1 h 48"/>
                <a:gd name="T94" fmla="*/ 21 w 48"/>
                <a:gd name="T95" fmla="*/ 0 h 48"/>
                <a:gd name="T96" fmla="*/ 13 w 48"/>
                <a:gd name="T97" fmla="*/ 3 h 48"/>
                <a:gd name="T98" fmla="*/ 35 w 48"/>
                <a:gd name="T99" fmla="*/ 21 h 48"/>
                <a:gd name="T100" fmla="*/ 27 w 48"/>
                <a:gd name="T101" fmla="*/ 36 h 48"/>
                <a:gd name="T102" fmla="*/ 12 w 48"/>
                <a:gd name="T103" fmla="*/ 28 h 48"/>
                <a:gd name="T104" fmla="*/ 20 w 48"/>
                <a:gd name="T105" fmla="*/ 13 h 48"/>
                <a:gd name="T106" fmla="*/ 35 w 48"/>
                <a:gd name="T107" fmla="*/ 21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8" h="48">
                  <a:moveTo>
                    <a:pt x="13" y="3"/>
                  </a:moveTo>
                  <a:cubicBezTo>
                    <a:pt x="12" y="3"/>
                    <a:pt x="12" y="4"/>
                    <a:pt x="12" y="5"/>
                  </a:cubicBezTo>
                  <a:cubicBezTo>
                    <a:pt x="13" y="9"/>
                    <a:pt x="13" y="9"/>
                    <a:pt x="13" y="9"/>
                  </a:cubicBezTo>
                  <a:cubicBezTo>
                    <a:pt x="13" y="9"/>
                    <a:pt x="13" y="10"/>
                    <a:pt x="12" y="11"/>
                  </a:cubicBezTo>
                  <a:cubicBezTo>
                    <a:pt x="10" y="14"/>
                    <a:pt x="10" y="14"/>
                    <a:pt x="10" y="14"/>
                  </a:cubicBezTo>
                  <a:cubicBezTo>
                    <a:pt x="9" y="14"/>
                    <a:pt x="9" y="15"/>
                    <a:pt x="8" y="14"/>
                  </a:cubicBezTo>
                  <a:cubicBezTo>
                    <a:pt x="4" y="13"/>
                    <a:pt x="4" y="13"/>
                    <a:pt x="4" y="13"/>
                  </a:cubicBezTo>
                  <a:cubicBezTo>
                    <a:pt x="3" y="13"/>
                    <a:pt x="2" y="14"/>
                    <a:pt x="2" y="14"/>
                  </a:cubicBezTo>
                  <a:cubicBezTo>
                    <a:pt x="0" y="23"/>
                    <a:pt x="0" y="23"/>
                    <a:pt x="0" y="23"/>
                  </a:cubicBezTo>
                  <a:cubicBezTo>
                    <a:pt x="0" y="24"/>
                    <a:pt x="0" y="25"/>
                    <a:pt x="1" y="25"/>
                  </a:cubicBezTo>
                  <a:cubicBezTo>
                    <a:pt x="5" y="26"/>
                    <a:pt x="5" y="26"/>
                    <a:pt x="5" y="26"/>
                  </a:cubicBezTo>
                  <a:cubicBezTo>
                    <a:pt x="6" y="26"/>
                    <a:pt x="7" y="27"/>
                    <a:pt x="7" y="27"/>
                  </a:cubicBezTo>
                  <a:cubicBezTo>
                    <a:pt x="8" y="31"/>
                    <a:pt x="8" y="31"/>
                    <a:pt x="8" y="31"/>
                  </a:cubicBezTo>
                  <a:cubicBezTo>
                    <a:pt x="8" y="32"/>
                    <a:pt x="8" y="33"/>
                    <a:pt x="7" y="33"/>
                  </a:cubicBezTo>
                  <a:cubicBezTo>
                    <a:pt x="4" y="36"/>
                    <a:pt x="4" y="36"/>
                    <a:pt x="4" y="36"/>
                  </a:cubicBezTo>
                  <a:cubicBezTo>
                    <a:pt x="4" y="37"/>
                    <a:pt x="4" y="38"/>
                    <a:pt x="5" y="38"/>
                  </a:cubicBezTo>
                  <a:cubicBezTo>
                    <a:pt x="11" y="44"/>
                    <a:pt x="11" y="44"/>
                    <a:pt x="11" y="44"/>
                  </a:cubicBezTo>
                  <a:cubicBezTo>
                    <a:pt x="12" y="45"/>
                    <a:pt x="13" y="45"/>
                    <a:pt x="13" y="44"/>
                  </a:cubicBezTo>
                  <a:cubicBezTo>
                    <a:pt x="16" y="41"/>
                    <a:pt x="16" y="41"/>
                    <a:pt x="16" y="41"/>
                  </a:cubicBezTo>
                  <a:cubicBezTo>
                    <a:pt x="16" y="41"/>
                    <a:pt x="17" y="40"/>
                    <a:pt x="18" y="41"/>
                  </a:cubicBezTo>
                  <a:cubicBezTo>
                    <a:pt x="18" y="41"/>
                    <a:pt x="20" y="41"/>
                    <a:pt x="21" y="41"/>
                  </a:cubicBezTo>
                  <a:cubicBezTo>
                    <a:pt x="22" y="42"/>
                    <a:pt x="23" y="42"/>
                    <a:pt x="23" y="43"/>
                  </a:cubicBezTo>
                  <a:cubicBezTo>
                    <a:pt x="25" y="47"/>
                    <a:pt x="25" y="47"/>
                    <a:pt x="25" y="47"/>
                  </a:cubicBezTo>
                  <a:cubicBezTo>
                    <a:pt x="25" y="48"/>
                    <a:pt x="26" y="48"/>
                    <a:pt x="26" y="48"/>
                  </a:cubicBezTo>
                  <a:cubicBezTo>
                    <a:pt x="35" y="45"/>
                    <a:pt x="35" y="45"/>
                    <a:pt x="35" y="45"/>
                  </a:cubicBezTo>
                  <a:cubicBezTo>
                    <a:pt x="36" y="45"/>
                    <a:pt x="36" y="44"/>
                    <a:pt x="36" y="44"/>
                  </a:cubicBezTo>
                  <a:cubicBezTo>
                    <a:pt x="35" y="39"/>
                    <a:pt x="35" y="39"/>
                    <a:pt x="35" y="39"/>
                  </a:cubicBezTo>
                  <a:cubicBezTo>
                    <a:pt x="34" y="39"/>
                    <a:pt x="35" y="38"/>
                    <a:pt x="35" y="37"/>
                  </a:cubicBezTo>
                  <a:cubicBezTo>
                    <a:pt x="38" y="35"/>
                    <a:pt x="38" y="35"/>
                    <a:pt x="38" y="35"/>
                  </a:cubicBezTo>
                  <a:cubicBezTo>
                    <a:pt x="38" y="34"/>
                    <a:pt x="39" y="34"/>
                    <a:pt x="40" y="34"/>
                  </a:cubicBezTo>
                  <a:cubicBezTo>
                    <a:pt x="44" y="35"/>
                    <a:pt x="44" y="35"/>
                    <a:pt x="44" y="35"/>
                  </a:cubicBezTo>
                  <a:cubicBezTo>
                    <a:pt x="45" y="35"/>
                    <a:pt x="45" y="35"/>
                    <a:pt x="46" y="34"/>
                  </a:cubicBezTo>
                  <a:cubicBezTo>
                    <a:pt x="48" y="25"/>
                    <a:pt x="48" y="25"/>
                    <a:pt x="48" y="25"/>
                  </a:cubicBezTo>
                  <a:cubicBezTo>
                    <a:pt x="48" y="24"/>
                    <a:pt x="47" y="24"/>
                    <a:pt x="47" y="23"/>
                  </a:cubicBezTo>
                  <a:cubicBezTo>
                    <a:pt x="43" y="22"/>
                    <a:pt x="43" y="22"/>
                    <a:pt x="43" y="22"/>
                  </a:cubicBezTo>
                  <a:cubicBezTo>
                    <a:pt x="42" y="22"/>
                    <a:pt x="41" y="22"/>
                    <a:pt x="41" y="21"/>
                  </a:cubicBezTo>
                  <a:cubicBezTo>
                    <a:pt x="40" y="17"/>
                    <a:pt x="40" y="17"/>
                    <a:pt x="40" y="17"/>
                  </a:cubicBezTo>
                  <a:cubicBezTo>
                    <a:pt x="40" y="17"/>
                    <a:pt x="40" y="16"/>
                    <a:pt x="40" y="15"/>
                  </a:cubicBezTo>
                  <a:cubicBezTo>
                    <a:pt x="43" y="12"/>
                    <a:pt x="43" y="12"/>
                    <a:pt x="43" y="12"/>
                  </a:cubicBezTo>
                  <a:cubicBezTo>
                    <a:pt x="44" y="11"/>
                    <a:pt x="44" y="11"/>
                    <a:pt x="43" y="10"/>
                  </a:cubicBezTo>
                  <a:cubicBezTo>
                    <a:pt x="37" y="4"/>
                    <a:pt x="37" y="4"/>
                    <a:pt x="37" y="4"/>
                  </a:cubicBezTo>
                  <a:cubicBezTo>
                    <a:pt x="36" y="3"/>
                    <a:pt x="35" y="3"/>
                    <a:pt x="35" y="4"/>
                  </a:cubicBezTo>
                  <a:cubicBezTo>
                    <a:pt x="32" y="7"/>
                    <a:pt x="32" y="7"/>
                    <a:pt x="32" y="7"/>
                  </a:cubicBezTo>
                  <a:cubicBezTo>
                    <a:pt x="31" y="8"/>
                    <a:pt x="30" y="8"/>
                    <a:pt x="30" y="8"/>
                  </a:cubicBezTo>
                  <a:cubicBezTo>
                    <a:pt x="29" y="7"/>
                    <a:pt x="27" y="7"/>
                    <a:pt x="27" y="7"/>
                  </a:cubicBezTo>
                  <a:cubicBezTo>
                    <a:pt x="26" y="7"/>
                    <a:pt x="24" y="6"/>
                    <a:pt x="24" y="5"/>
                  </a:cubicBezTo>
                  <a:cubicBezTo>
                    <a:pt x="23" y="1"/>
                    <a:pt x="23" y="1"/>
                    <a:pt x="23" y="1"/>
                  </a:cubicBezTo>
                  <a:cubicBezTo>
                    <a:pt x="23" y="1"/>
                    <a:pt x="22" y="0"/>
                    <a:pt x="21" y="0"/>
                  </a:cubicBezTo>
                  <a:lnTo>
                    <a:pt x="13" y="3"/>
                  </a:lnTo>
                  <a:close/>
                  <a:moveTo>
                    <a:pt x="35" y="21"/>
                  </a:moveTo>
                  <a:cubicBezTo>
                    <a:pt x="37" y="27"/>
                    <a:pt x="33" y="34"/>
                    <a:pt x="27" y="36"/>
                  </a:cubicBezTo>
                  <a:cubicBezTo>
                    <a:pt x="21" y="37"/>
                    <a:pt x="14" y="34"/>
                    <a:pt x="12" y="28"/>
                  </a:cubicBezTo>
                  <a:cubicBezTo>
                    <a:pt x="10" y="21"/>
                    <a:pt x="14" y="15"/>
                    <a:pt x="20" y="13"/>
                  </a:cubicBezTo>
                  <a:cubicBezTo>
                    <a:pt x="26" y="11"/>
                    <a:pt x="33" y="14"/>
                    <a:pt x="35" y="21"/>
                  </a:cubicBezTo>
                </a:path>
              </a:pathLst>
            </a:custGeom>
            <a:solidFill>
              <a:srgbClr val="0073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48"/>
            </a:p>
          </p:txBody>
        </p:sp>
        <p:sp>
          <p:nvSpPr>
            <p:cNvPr id="23" name="Freeform 9"/>
            <p:cNvSpPr>
              <a:spLocks noEditPoints="1"/>
            </p:cNvSpPr>
            <p:nvPr userDrawn="1"/>
          </p:nvSpPr>
          <p:spPr bwMode="auto">
            <a:xfrm>
              <a:off x="6093" y="1338"/>
              <a:ext cx="78" cy="75"/>
            </a:xfrm>
            <a:custGeom>
              <a:avLst/>
              <a:gdLst>
                <a:gd name="T0" fmla="*/ 31 w 33"/>
                <a:gd name="T1" fmla="*/ 12 h 32"/>
                <a:gd name="T2" fmla="*/ 21 w 33"/>
                <a:gd name="T3" fmla="*/ 30 h 32"/>
                <a:gd name="T4" fmla="*/ 3 w 33"/>
                <a:gd name="T5" fmla="*/ 20 h 32"/>
                <a:gd name="T6" fmla="*/ 12 w 33"/>
                <a:gd name="T7" fmla="*/ 2 h 32"/>
                <a:gd name="T8" fmla="*/ 31 w 33"/>
                <a:gd name="T9" fmla="*/ 12 h 32"/>
                <a:gd name="T10" fmla="*/ 7 w 33"/>
                <a:gd name="T11" fmla="*/ 19 h 32"/>
                <a:gd name="T12" fmla="*/ 20 w 33"/>
                <a:gd name="T13" fmla="*/ 26 h 32"/>
                <a:gd name="T14" fmla="*/ 26 w 33"/>
                <a:gd name="T15" fmla="*/ 13 h 32"/>
                <a:gd name="T16" fmla="*/ 14 w 33"/>
                <a:gd name="T17" fmla="*/ 6 h 32"/>
                <a:gd name="T18" fmla="*/ 7 w 33"/>
                <a:gd name="T19" fmla="*/ 19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32">
                  <a:moveTo>
                    <a:pt x="31" y="12"/>
                  </a:moveTo>
                  <a:cubicBezTo>
                    <a:pt x="33" y="20"/>
                    <a:pt x="28" y="28"/>
                    <a:pt x="21" y="30"/>
                  </a:cubicBezTo>
                  <a:cubicBezTo>
                    <a:pt x="13" y="32"/>
                    <a:pt x="5" y="28"/>
                    <a:pt x="3" y="20"/>
                  </a:cubicBezTo>
                  <a:cubicBezTo>
                    <a:pt x="0" y="13"/>
                    <a:pt x="5" y="5"/>
                    <a:pt x="12" y="2"/>
                  </a:cubicBezTo>
                  <a:cubicBezTo>
                    <a:pt x="20" y="0"/>
                    <a:pt x="28" y="4"/>
                    <a:pt x="31" y="12"/>
                  </a:cubicBezTo>
                  <a:moveTo>
                    <a:pt x="7" y="19"/>
                  </a:moveTo>
                  <a:cubicBezTo>
                    <a:pt x="8" y="25"/>
                    <a:pt x="14" y="28"/>
                    <a:pt x="20" y="26"/>
                  </a:cubicBezTo>
                  <a:cubicBezTo>
                    <a:pt x="25" y="24"/>
                    <a:pt x="28" y="19"/>
                    <a:pt x="26" y="13"/>
                  </a:cubicBezTo>
                  <a:cubicBezTo>
                    <a:pt x="25" y="8"/>
                    <a:pt x="19" y="5"/>
                    <a:pt x="14" y="6"/>
                  </a:cubicBezTo>
                  <a:cubicBezTo>
                    <a:pt x="8" y="8"/>
                    <a:pt x="5" y="14"/>
                    <a:pt x="7" y="1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48"/>
            </a:p>
          </p:txBody>
        </p:sp>
      </p:grpSp>
    </p:spTree>
    <p:extLst>
      <p:ext uri="{BB962C8B-B14F-4D97-AF65-F5344CB8AC3E}">
        <p14:creationId xmlns:p14="http://schemas.microsoft.com/office/powerpoint/2010/main" val="3102334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80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200"/>
                                            <p:tgtEl>
                                              <p:spTgt spid="6"/>
                                            </p:tgtEl>
                                          </p:cBhvr>
                                        </p:animEffect>
                                      </p:childTnLst>
                                    </p:cTn>
                                  </p:par>
                                  <p:par>
                                    <p:cTn id="17" presetID="35" presetClass="path" presetSubtype="0" accel="40000" fill="hold" nodeType="withEffect" p14:presetBounceEnd="48000">
                                      <p:stCondLst>
                                        <p:cond delay="800"/>
                                      </p:stCondLst>
                                      <p:childTnLst>
                                        <p:animMotion origin="layout" path="M -0.08107 -1.7284E-6 L -3.61111E-6 -1.7284E-6 " pathEditMode="relative" rAng="0" ptsTypes="AA" p14:bounceEnd="48000">
                                          <p:cBhvr>
                                            <p:cTn id="18" dur="400" fill="hold"/>
                                            <p:tgtEl>
                                              <p:spTgt spid="6"/>
                                            </p:tgtEl>
                                            <p:attrNameLst>
                                              <p:attrName>ppt_x</p:attrName>
                                              <p:attrName>ppt_y</p:attrName>
                                            </p:attrNameLst>
                                          </p:cBhvr>
                                          <p:rCtr x="4045" y="0"/>
                                        </p:animMotion>
                                      </p:childTnLst>
                                    </p:cTn>
                                  </p:par>
                                  <p:par>
                                    <p:cTn id="19" presetID="22" presetClass="entr" presetSubtype="1" fill="hold" grpId="0" nodeType="withEffect">
                                      <p:stCondLst>
                                        <p:cond delay="800"/>
                                      </p:stCondLst>
                                      <p:childTnLst>
                                        <p:set>
                                          <p:cBhvr>
                                            <p:cTn id="20" dur="1" fill="hold">
                                              <p:stCondLst>
                                                <p:cond delay="0"/>
                                              </p:stCondLst>
                                            </p:cTn>
                                            <p:tgtEl>
                                              <p:spTgt spid="8"/>
                                            </p:tgtEl>
                                            <p:attrNameLst>
                                              <p:attrName>style.visibility</p:attrName>
                                            </p:attrNameLst>
                                          </p:cBhvr>
                                          <p:to>
                                            <p:strVal val="visible"/>
                                          </p:to>
                                        </p:set>
                                        <p:animEffect transition="in" filter="wipe(up)">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9"/>
                                            </p:tgtEl>
                                            <p:attrNameLst>
                                              <p:attrName>style.visibility</p:attrName>
                                            </p:attrNameLst>
                                          </p:cBhvr>
                                          <p:to>
                                            <p:strVal val="visible"/>
                                          </p:to>
                                        </p:set>
                                        <p:anim calcmode="lin" valueType="num">
                                          <p:cBhvr>
                                            <p:cTn id="26" dur="500" fill="hold"/>
                                            <p:tgtEl>
                                              <p:spTgt spid="9"/>
                                            </p:tgtEl>
                                            <p:attrNameLst>
                                              <p:attrName>ppt_w</p:attrName>
                                            </p:attrNameLst>
                                          </p:cBhvr>
                                          <p:tavLst>
                                            <p:tav tm="0">
                                              <p:val>
                                                <p:fltVal val="0"/>
                                              </p:val>
                                            </p:tav>
                                            <p:tav tm="100000">
                                              <p:val>
                                                <p:strVal val="#ppt_w"/>
                                              </p:val>
                                            </p:tav>
                                          </p:tavLst>
                                        </p:anim>
                                        <p:anim calcmode="lin" valueType="num">
                                          <p:cBhvr>
                                            <p:cTn id="27" dur="500" fill="hold"/>
                                            <p:tgtEl>
                                              <p:spTgt spid="9"/>
                                            </p:tgtEl>
                                            <p:attrNameLst>
                                              <p:attrName>ppt_h</p:attrName>
                                            </p:attrNameLst>
                                          </p:cBhvr>
                                          <p:tavLst>
                                            <p:tav tm="0">
                                              <p:val>
                                                <p:fltVal val="0"/>
                                              </p:val>
                                            </p:tav>
                                            <p:tav tm="100000">
                                              <p:val>
                                                <p:strVal val="#ppt_h"/>
                                              </p:val>
                                            </p:tav>
                                          </p:tavLst>
                                        </p:anim>
                                        <p:animEffect transition="in" filter="fade">
                                          <p:cBhvr>
                                            <p:cTn id="28" dur="500"/>
                                            <p:tgtEl>
                                              <p:spTgt spid="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0" end="0"/>
                                                </p:txEl>
                                              </p:spTgt>
                                            </p:tgtEl>
                                            <p:attrNameLst>
                                              <p:attrName>style.visibility</p:attrName>
                                            </p:attrNameLst>
                                          </p:cBhvr>
                                          <p:to>
                                            <p:strVal val="visible"/>
                                          </p:to>
                                        </p:set>
                                        <p:animEffect transition="in" filter="fade">
                                          <p:cBhvr>
                                            <p:cTn id="31" dur="500"/>
                                            <p:tgtEl>
                                              <p:spTgt spid="3">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nodeType="clickEffect">
                                      <p:stCondLst>
                                        <p:cond delay="0"/>
                                      </p:stCondLst>
                                      <p:childTnLst>
                                        <p:set>
                                          <p:cBhvr>
                                            <p:cTn id="35" dur="1" fill="hold">
                                              <p:stCondLst>
                                                <p:cond delay="0"/>
                                              </p:stCondLst>
                                            </p:cTn>
                                            <p:tgtEl>
                                              <p:spTgt spid="13"/>
                                            </p:tgtEl>
                                            <p:attrNameLst>
                                              <p:attrName>style.visibility</p:attrName>
                                            </p:attrNameLst>
                                          </p:cBhvr>
                                          <p:to>
                                            <p:strVal val="visible"/>
                                          </p:to>
                                        </p:set>
                                        <p:anim calcmode="lin" valueType="num">
                                          <p:cBhvr>
                                            <p:cTn id="36" dur="500" fill="hold"/>
                                            <p:tgtEl>
                                              <p:spTgt spid="13"/>
                                            </p:tgtEl>
                                            <p:attrNameLst>
                                              <p:attrName>ppt_w</p:attrName>
                                            </p:attrNameLst>
                                          </p:cBhvr>
                                          <p:tavLst>
                                            <p:tav tm="0">
                                              <p:val>
                                                <p:fltVal val="0"/>
                                              </p:val>
                                            </p:tav>
                                            <p:tav tm="100000">
                                              <p:val>
                                                <p:strVal val="#ppt_w"/>
                                              </p:val>
                                            </p:tav>
                                          </p:tavLst>
                                        </p:anim>
                                        <p:anim calcmode="lin" valueType="num">
                                          <p:cBhvr>
                                            <p:cTn id="37" dur="500" fill="hold"/>
                                            <p:tgtEl>
                                              <p:spTgt spid="13"/>
                                            </p:tgtEl>
                                            <p:attrNameLst>
                                              <p:attrName>ppt_h</p:attrName>
                                            </p:attrNameLst>
                                          </p:cBhvr>
                                          <p:tavLst>
                                            <p:tav tm="0">
                                              <p:val>
                                                <p:fltVal val="0"/>
                                              </p:val>
                                            </p:tav>
                                            <p:tav tm="100000">
                                              <p:val>
                                                <p:strVal val="#ppt_h"/>
                                              </p:val>
                                            </p:tav>
                                          </p:tavLst>
                                        </p:anim>
                                        <p:animEffect transition="in" filter="fade">
                                          <p:cBhvr>
                                            <p:cTn id="38" dur="500"/>
                                            <p:tgtEl>
                                              <p:spTgt spid="13"/>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1">
                                                <p:txEl>
                                                  <p:pRg st="0" end="0"/>
                                                </p:txEl>
                                              </p:spTgt>
                                            </p:tgtEl>
                                            <p:attrNameLst>
                                              <p:attrName>style.visibility</p:attrName>
                                            </p:attrNameLst>
                                          </p:cBhvr>
                                          <p:to>
                                            <p:strVal val="visible"/>
                                          </p:to>
                                        </p:set>
                                        <p:animEffect transition="in" filter="fade">
                                          <p:cBhvr>
                                            <p:cTn id="41" dur="500"/>
                                            <p:tgtEl>
                                              <p:spTgt spid="11">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nodeType="clickEffect">
                                      <p:stCondLst>
                                        <p:cond delay="0"/>
                                      </p:stCondLst>
                                      <p:childTnLst>
                                        <p:set>
                                          <p:cBhvr>
                                            <p:cTn id="45" dur="1" fill="hold">
                                              <p:stCondLst>
                                                <p:cond delay="0"/>
                                              </p:stCondLst>
                                            </p:cTn>
                                            <p:tgtEl>
                                              <p:spTgt spid="14"/>
                                            </p:tgtEl>
                                            <p:attrNameLst>
                                              <p:attrName>style.visibility</p:attrName>
                                            </p:attrNameLst>
                                          </p:cBhvr>
                                          <p:to>
                                            <p:strVal val="visible"/>
                                          </p:to>
                                        </p:set>
                                        <p:anim calcmode="lin" valueType="num">
                                          <p:cBhvr>
                                            <p:cTn id="46" dur="500" fill="hold"/>
                                            <p:tgtEl>
                                              <p:spTgt spid="14"/>
                                            </p:tgtEl>
                                            <p:attrNameLst>
                                              <p:attrName>ppt_w</p:attrName>
                                            </p:attrNameLst>
                                          </p:cBhvr>
                                          <p:tavLst>
                                            <p:tav tm="0">
                                              <p:val>
                                                <p:fltVal val="0"/>
                                              </p:val>
                                            </p:tav>
                                            <p:tav tm="100000">
                                              <p:val>
                                                <p:strVal val="#ppt_w"/>
                                              </p:val>
                                            </p:tav>
                                          </p:tavLst>
                                        </p:anim>
                                        <p:anim calcmode="lin" valueType="num">
                                          <p:cBhvr>
                                            <p:cTn id="47" dur="500" fill="hold"/>
                                            <p:tgtEl>
                                              <p:spTgt spid="14"/>
                                            </p:tgtEl>
                                            <p:attrNameLst>
                                              <p:attrName>ppt_h</p:attrName>
                                            </p:attrNameLst>
                                          </p:cBhvr>
                                          <p:tavLst>
                                            <p:tav tm="0">
                                              <p:val>
                                                <p:fltVal val="0"/>
                                              </p:val>
                                            </p:tav>
                                            <p:tav tm="100000">
                                              <p:val>
                                                <p:strVal val="#ppt_h"/>
                                              </p:val>
                                            </p:tav>
                                          </p:tavLst>
                                        </p:anim>
                                        <p:animEffect transition="in" filter="fade">
                                          <p:cBhvr>
                                            <p:cTn id="48" dur="500"/>
                                            <p:tgtEl>
                                              <p:spTgt spid="14"/>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2">
                                                <p:txEl>
                                                  <p:pRg st="0" end="0"/>
                                                </p:txEl>
                                              </p:spTgt>
                                            </p:tgtEl>
                                            <p:attrNameLst>
                                              <p:attrName>style.visibility</p:attrName>
                                            </p:attrNameLst>
                                          </p:cBhvr>
                                          <p:to>
                                            <p:strVal val="visible"/>
                                          </p:to>
                                        </p:set>
                                        <p:animEffect transition="in" filter="fade">
                                          <p:cBhvr>
                                            <p:cTn id="51"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7" grpId="0"/>
          <p:bldP spid="10" grpId="0">
            <p:tmplLst>
              <p:tmpl>
                <p:tnLst>
                  <p:par>
                    <p:cTn presetID="10" presetClass="entr" presetSubtype="0" fill="hold" nodeType="withEffect">
                      <p:stCondLst>
                        <p:cond delay="5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build="p">
            <p:tmplLst>
              <p:tmpl lvl="1">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build="p">
            <p:tmplLst>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80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200"/>
                                            <p:tgtEl>
                                              <p:spTgt spid="6"/>
                                            </p:tgtEl>
                                          </p:cBhvr>
                                        </p:animEffect>
                                      </p:childTnLst>
                                    </p:cTn>
                                  </p:par>
                                  <p:par>
                                    <p:cTn id="17" presetID="35" presetClass="path" presetSubtype="0" accel="40000" fill="hold" nodeType="withEffect">
                                      <p:stCondLst>
                                        <p:cond delay="800"/>
                                      </p:stCondLst>
                                      <p:childTnLst>
                                        <p:animMotion origin="layout" path="M -0.08107 -1.7284E-6 L -3.61111E-6 -1.7284E-6 " pathEditMode="relative" rAng="0" ptsTypes="AA">
                                          <p:cBhvr>
                                            <p:cTn id="18" dur="400" fill="hold"/>
                                            <p:tgtEl>
                                              <p:spTgt spid="6"/>
                                            </p:tgtEl>
                                            <p:attrNameLst>
                                              <p:attrName>ppt_x</p:attrName>
                                              <p:attrName>ppt_y</p:attrName>
                                            </p:attrNameLst>
                                          </p:cBhvr>
                                          <p:rCtr x="4045" y="0"/>
                                        </p:animMotion>
                                      </p:childTnLst>
                                    </p:cTn>
                                  </p:par>
                                  <p:par>
                                    <p:cTn id="19" presetID="22" presetClass="entr" presetSubtype="1" fill="hold" grpId="0" nodeType="withEffect">
                                      <p:stCondLst>
                                        <p:cond delay="800"/>
                                      </p:stCondLst>
                                      <p:childTnLst>
                                        <p:set>
                                          <p:cBhvr>
                                            <p:cTn id="20" dur="1" fill="hold">
                                              <p:stCondLst>
                                                <p:cond delay="0"/>
                                              </p:stCondLst>
                                            </p:cTn>
                                            <p:tgtEl>
                                              <p:spTgt spid="8"/>
                                            </p:tgtEl>
                                            <p:attrNameLst>
                                              <p:attrName>style.visibility</p:attrName>
                                            </p:attrNameLst>
                                          </p:cBhvr>
                                          <p:to>
                                            <p:strVal val="visible"/>
                                          </p:to>
                                        </p:set>
                                        <p:animEffect transition="in" filter="wipe(up)">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9"/>
                                            </p:tgtEl>
                                            <p:attrNameLst>
                                              <p:attrName>style.visibility</p:attrName>
                                            </p:attrNameLst>
                                          </p:cBhvr>
                                          <p:to>
                                            <p:strVal val="visible"/>
                                          </p:to>
                                        </p:set>
                                        <p:anim calcmode="lin" valueType="num">
                                          <p:cBhvr>
                                            <p:cTn id="26" dur="500" fill="hold"/>
                                            <p:tgtEl>
                                              <p:spTgt spid="9"/>
                                            </p:tgtEl>
                                            <p:attrNameLst>
                                              <p:attrName>ppt_w</p:attrName>
                                            </p:attrNameLst>
                                          </p:cBhvr>
                                          <p:tavLst>
                                            <p:tav tm="0">
                                              <p:val>
                                                <p:fltVal val="0"/>
                                              </p:val>
                                            </p:tav>
                                            <p:tav tm="100000">
                                              <p:val>
                                                <p:strVal val="#ppt_w"/>
                                              </p:val>
                                            </p:tav>
                                          </p:tavLst>
                                        </p:anim>
                                        <p:anim calcmode="lin" valueType="num">
                                          <p:cBhvr>
                                            <p:cTn id="27" dur="500" fill="hold"/>
                                            <p:tgtEl>
                                              <p:spTgt spid="9"/>
                                            </p:tgtEl>
                                            <p:attrNameLst>
                                              <p:attrName>ppt_h</p:attrName>
                                            </p:attrNameLst>
                                          </p:cBhvr>
                                          <p:tavLst>
                                            <p:tav tm="0">
                                              <p:val>
                                                <p:fltVal val="0"/>
                                              </p:val>
                                            </p:tav>
                                            <p:tav tm="100000">
                                              <p:val>
                                                <p:strVal val="#ppt_h"/>
                                              </p:val>
                                            </p:tav>
                                          </p:tavLst>
                                        </p:anim>
                                        <p:animEffect transition="in" filter="fade">
                                          <p:cBhvr>
                                            <p:cTn id="28" dur="500"/>
                                            <p:tgtEl>
                                              <p:spTgt spid="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0" end="0"/>
                                                </p:txEl>
                                              </p:spTgt>
                                            </p:tgtEl>
                                            <p:attrNameLst>
                                              <p:attrName>style.visibility</p:attrName>
                                            </p:attrNameLst>
                                          </p:cBhvr>
                                          <p:to>
                                            <p:strVal val="visible"/>
                                          </p:to>
                                        </p:set>
                                        <p:animEffect transition="in" filter="fade">
                                          <p:cBhvr>
                                            <p:cTn id="31" dur="500"/>
                                            <p:tgtEl>
                                              <p:spTgt spid="3">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nodeType="clickEffect">
                                      <p:stCondLst>
                                        <p:cond delay="0"/>
                                      </p:stCondLst>
                                      <p:childTnLst>
                                        <p:set>
                                          <p:cBhvr>
                                            <p:cTn id="35" dur="1" fill="hold">
                                              <p:stCondLst>
                                                <p:cond delay="0"/>
                                              </p:stCondLst>
                                            </p:cTn>
                                            <p:tgtEl>
                                              <p:spTgt spid="13"/>
                                            </p:tgtEl>
                                            <p:attrNameLst>
                                              <p:attrName>style.visibility</p:attrName>
                                            </p:attrNameLst>
                                          </p:cBhvr>
                                          <p:to>
                                            <p:strVal val="visible"/>
                                          </p:to>
                                        </p:set>
                                        <p:anim calcmode="lin" valueType="num">
                                          <p:cBhvr>
                                            <p:cTn id="36" dur="500" fill="hold"/>
                                            <p:tgtEl>
                                              <p:spTgt spid="13"/>
                                            </p:tgtEl>
                                            <p:attrNameLst>
                                              <p:attrName>ppt_w</p:attrName>
                                            </p:attrNameLst>
                                          </p:cBhvr>
                                          <p:tavLst>
                                            <p:tav tm="0">
                                              <p:val>
                                                <p:fltVal val="0"/>
                                              </p:val>
                                            </p:tav>
                                            <p:tav tm="100000">
                                              <p:val>
                                                <p:strVal val="#ppt_w"/>
                                              </p:val>
                                            </p:tav>
                                          </p:tavLst>
                                        </p:anim>
                                        <p:anim calcmode="lin" valueType="num">
                                          <p:cBhvr>
                                            <p:cTn id="37" dur="500" fill="hold"/>
                                            <p:tgtEl>
                                              <p:spTgt spid="13"/>
                                            </p:tgtEl>
                                            <p:attrNameLst>
                                              <p:attrName>ppt_h</p:attrName>
                                            </p:attrNameLst>
                                          </p:cBhvr>
                                          <p:tavLst>
                                            <p:tav tm="0">
                                              <p:val>
                                                <p:fltVal val="0"/>
                                              </p:val>
                                            </p:tav>
                                            <p:tav tm="100000">
                                              <p:val>
                                                <p:strVal val="#ppt_h"/>
                                              </p:val>
                                            </p:tav>
                                          </p:tavLst>
                                        </p:anim>
                                        <p:animEffect transition="in" filter="fade">
                                          <p:cBhvr>
                                            <p:cTn id="38" dur="500"/>
                                            <p:tgtEl>
                                              <p:spTgt spid="13"/>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1">
                                                <p:txEl>
                                                  <p:pRg st="0" end="0"/>
                                                </p:txEl>
                                              </p:spTgt>
                                            </p:tgtEl>
                                            <p:attrNameLst>
                                              <p:attrName>style.visibility</p:attrName>
                                            </p:attrNameLst>
                                          </p:cBhvr>
                                          <p:to>
                                            <p:strVal val="visible"/>
                                          </p:to>
                                        </p:set>
                                        <p:animEffect transition="in" filter="fade">
                                          <p:cBhvr>
                                            <p:cTn id="41" dur="500"/>
                                            <p:tgtEl>
                                              <p:spTgt spid="11">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nodeType="clickEffect">
                                      <p:stCondLst>
                                        <p:cond delay="0"/>
                                      </p:stCondLst>
                                      <p:childTnLst>
                                        <p:set>
                                          <p:cBhvr>
                                            <p:cTn id="45" dur="1" fill="hold">
                                              <p:stCondLst>
                                                <p:cond delay="0"/>
                                              </p:stCondLst>
                                            </p:cTn>
                                            <p:tgtEl>
                                              <p:spTgt spid="14"/>
                                            </p:tgtEl>
                                            <p:attrNameLst>
                                              <p:attrName>style.visibility</p:attrName>
                                            </p:attrNameLst>
                                          </p:cBhvr>
                                          <p:to>
                                            <p:strVal val="visible"/>
                                          </p:to>
                                        </p:set>
                                        <p:anim calcmode="lin" valueType="num">
                                          <p:cBhvr>
                                            <p:cTn id="46" dur="500" fill="hold"/>
                                            <p:tgtEl>
                                              <p:spTgt spid="14"/>
                                            </p:tgtEl>
                                            <p:attrNameLst>
                                              <p:attrName>ppt_w</p:attrName>
                                            </p:attrNameLst>
                                          </p:cBhvr>
                                          <p:tavLst>
                                            <p:tav tm="0">
                                              <p:val>
                                                <p:fltVal val="0"/>
                                              </p:val>
                                            </p:tav>
                                            <p:tav tm="100000">
                                              <p:val>
                                                <p:strVal val="#ppt_w"/>
                                              </p:val>
                                            </p:tav>
                                          </p:tavLst>
                                        </p:anim>
                                        <p:anim calcmode="lin" valueType="num">
                                          <p:cBhvr>
                                            <p:cTn id="47" dur="500" fill="hold"/>
                                            <p:tgtEl>
                                              <p:spTgt spid="14"/>
                                            </p:tgtEl>
                                            <p:attrNameLst>
                                              <p:attrName>ppt_h</p:attrName>
                                            </p:attrNameLst>
                                          </p:cBhvr>
                                          <p:tavLst>
                                            <p:tav tm="0">
                                              <p:val>
                                                <p:fltVal val="0"/>
                                              </p:val>
                                            </p:tav>
                                            <p:tav tm="100000">
                                              <p:val>
                                                <p:strVal val="#ppt_h"/>
                                              </p:val>
                                            </p:tav>
                                          </p:tavLst>
                                        </p:anim>
                                        <p:animEffect transition="in" filter="fade">
                                          <p:cBhvr>
                                            <p:cTn id="48" dur="500"/>
                                            <p:tgtEl>
                                              <p:spTgt spid="14"/>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2">
                                                <p:txEl>
                                                  <p:pRg st="0" end="0"/>
                                                </p:txEl>
                                              </p:spTgt>
                                            </p:tgtEl>
                                            <p:attrNameLst>
                                              <p:attrName>style.visibility</p:attrName>
                                            </p:attrNameLst>
                                          </p:cBhvr>
                                          <p:to>
                                            <p:strVal val="visible"/>
                                          </p:to>
                                        </p:set>
                                        <p:animEffect transition="in" filter="fade">
                                          <p:cBhvr>
                                            <p:cTn id="51"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7" grpId="0"/>
          <p:bldP spid="10" grpId="0">
            <p:tmplLst>
              <p:tmpl>
                <p:tnLst>
                  <p:par>
                    <p:cTn presetID="10" presetClass="entr" presetSubtype="0" fill="hold" nodeType="withEffect">
                      <p:stCondLst>
                        <p:cond delay="5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build="p">
            <p:tmplLst>
              <p:tmpl lvl="1">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build="p">
            <p:tmplLst>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Lst>
      </p:timing>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PicInfo 3 Lines - Blue - Dark BG">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4" name="Rectangle 3"/>
          <p:cNvSpPr/>
          <p:nvPr userDrawn="1"/>
        </p:nvSpPr>
        <p:spPr>
          <a:xfrm>
            <a:off x="272013" y="265536"/>
            <a:ext cx="5941113" cy="390951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8" name="Rectangle 7"/>
          <p:cNvSpPr/>
          <p:nvPr userDrawn="1"/>
        </p:nvSpPr>
        <p:spPr>
          <a:xfrm>
            <a:off x="272013" y="4315577"/>
            <a:ext cx="5941113" cy="241341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 name="Content Placeholder 2"/>
          <p:cNvSpPr>
            <a:spLocks noGrp="1"/>
          </p:cNvSpPr>
          <p:nvPr userDrawn="1">
            <p:ph idx="1"/>
          </p:nvPr>
        </p:nvSpPr>
        <p:spPr>
          <a:xfrm>
            <a:off x="859471" y="4574404"/>
            <a:ext cx="5107186" cy="502874"/>
          </a:xfrm>
        </p:spPr>
        <p:txBody>
          <a:bodyPr anchor="ctr" anchorCtr="0"/>
          <a:lstStyle/>
          <a:p>
            <a:pPr lvl="0"/>
            <a:r>
              <a:rPr lang="en-US"/>
              <a:t>Edit Master text styles</a:t>
            </a:r>
          </a:p>
        </p:txBody>
      </p:sp>
      <p:sp>
        <p:nvSpPr>
          <p:cNvPr id="10" name="Text Placeholder 9"/>
          <p:cNvSpPr>
            <a:spLocks noGrp="1"/>
          </p:cNvSpPr>
          <p:nvPr userDrawn="1">
            <p:ph type="body" sz="quarter" idx="15" hasCustomPrompt="1"/>
          </p:nvPr>
        </p:nvSpPr>
        <p:spPr>
          <a:xfrm>
            <a:off x="544026" y="265534"/>
            <a:ext cx="5669100" cy="3133807"/>
          </a:xfrm>
        </p:spPr>
        <p:txBody>
          <a:bodyPr anchor="t" anchorCtr="0">
            <a:noAutofit/>
          </a:bodyPr>
          <a:lstStyle>
            <a:lvl1pPr marL="0" indent="0">
              <a:buNone/>
              <a:defRPr sz="7343" cap="all" baseline="0">
                <a:latin typeface="+mj-lt"/>
              </a:defRPr>
            </a:lvl1pPr>
          </a:lstStyle>
          <a:p>
            <a:pPr lvl="0"/>
            <a:r>
              <a:rPr lang="en-US" dirty="0"/>
              <a:t>Insert name</a:t>
            </a:r>
            <a:endParaRPr lang="en-GB" dirty="0"/>
          </a:p>
        </p:txBody>
      </p:sp>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44026" y="4704535"/>
            <a:ext cx="229113" cy="229109"/>
          </a:xfrm>
          <a:prstGeom prst="rect">
            <a:avLst/>
          </a:prstGeom>
        </p:spPr>
      </p:pic>
      <p:sp>
        <p:nvSpPr>
          <p:cNvPr id="11" name="Content Placeholder 2"/>
          <p:cNvSpPr>
            <a:spLocks noGrp="1"/>
          </p:cNvSpPr>
          <p:nvPr>
            <p:ph idx="16"/>
          </p:nvPr>
        </p:nvSpPr>
        <p:spPr>
          <a:xfrm>
            <a:off x="859471" y="5264256"/>
            <a:ext cx="5107186" cy="502874"/>
          </a:xfrm>
        </p:spPr>
        <p:txBody>
          <a:bodyPr anchor="ctr" anchorCtr="0"/>
          <a:lstStyle/>
          <a:p>
            <a:pPr lvl="0"/>
            <a:r>
              <a:rPr lang="en-US"/>
              <a:t>Edit Master text styles</a:t>
            </a:r>
          </a:p>
        </p:txBody>
      </p:sp>
      <p:sp>
        <p:nvSpPr>
          <p:cNvPr id="12" name="Content Placeholder 2"/>
          <p:cNvSpPr>
            <a:spLocks noGrp="1"/>
          </p:cNvSpPr>
          <p:nvPr>
            <p:ph idx="17"/>
          </p:nvPr>
        </p:nvSpPr>
        <p:spPr>
          <a:xfrm>
            <a:off x="859471" y="5954109"/>
            <a:ext cx="5107186" cy="502874"/>
          </a:xfrm>
        </p:spPr>
        <p:txBody>
          <a:bodyPr anchor="ctr" anchorCtr="0"/>
          <a:lstStyle/>
          <a:p>
            <a:pPr lvl="0"/>
            <a:r>
              <a:rPr lang="en-US"/>
              <a:t>Edit Master text styles</a:t>
            </a:r>
          </a:p>
        </p:txBody>
      </p:sp>
      <p:pic>
        <p:nvPicPr>
          <p:cNvPr id="13" name="Picture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44026" y="5397866"/>
            <a:ext cx="229113" cy="229109"/>
          </a:xfrm>
          <a:prstGeom prst="rect">
            <a:avLst/>
          </a:prstGeom>
        </p:spPr>
      </p:pic>
      <p:pic>
        <p:nvPicPr>
          <p:cNvPr id="14" name="Picture 1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44026" y="6098731"/>
            <a:ext cx="229113" cy="229109"/>
          </a:xfrm>
          <a:prstGeom prst="rect">
            <a:avLst/>
          </a:prstGeom>
        </p:spPr>
      </p:pic>
      <p:grpSp>
        <p:nvGrpSpPr>
          <p:cNvPr id="6" name="Group 5"/>
          <p:cNvGrpSpPr>
            <a:grpSpLocks noChangeAspect="1"/>
          </p:cNvGrpSpPr>
          <p:nvPr userDrawn="1"/>
        </p:nvGrpSpPr>
        <p:grpSpPr bwMode="auto">
          <a:xfrm>
            <a:off x="4953050" y="3458954"/>
            <a:ext cx="1190020" cy="1046381"/>
            <a:chOff x="6077" y="1319"/>
            <a:chExt cx="290" cy="255"/>
          </a:xfrm>
        </p:grpSpPr>
        <p:sp>
          <p:nvSpPr>
            <p:cNvPr id="20" name="Freeform 6"/>
            <p:cNvSpPr>
              <a:spLocks noEditPoints="1"/>
            </p:cNvSpPr>
            <p:nvPr userDrawn="1"/>
          </p:nvSpPr>
          <p:spPr bwMode="auto">
            <a:xfrm>
              <a:off x="6176" y="1383"/>
              <a:ext cx="191" cy="191"/>
            </a:xfrm>
            <a:custGeom>
              <a:avLst/>
              <a:gdLst>
                <a:gd name="T0" fmla="*/ 21 w 81"/>
                <a:gd name="T1" fmla="*/ 4 h 81"/>
                <a:gd name="T2" fmla="*/ 20 w 81"/>
                <a:gd name="T3" fmla="*/ 7 h 81"/>
                <a:gd name="T4" fmla="*/ 22 w 81"/>
                <a:gd name="T5" fmla="*/ 14 h 81"/>
                <a:gd name="T6" fmla="*/ 21 w 81"/>
                <a:gd name="T7" fmla="*/ 18 h 81"/>
                <a:gd name="T8" fmla="*/ 17 w 81"/>
                <a:gd name="T9" fmla="*/ 22 h 81"/>
                <a:gd name="T10" fmla="*/ 13 w 81"/>
                <a:gd name="T11" fmla="*/ 24 h 81"/>
                <a:gd name="T12" fmla="*/ 6 w 81"/>
                <a:gd name="T13" fmla="*/ 22 h 81"/>
                <a:gd name="T14" fmla="*/ 3 w 81"/>
                <a:gd name="T15" fmla="*/ 24 h 81"/>
                <a:gd name="T16" fmla="*/ 0 w 81"/>
                <a:gd name="T17" fmla="*/ 39 h 81"/>
                <a:gd name="T18" fmla="*/ 1 w 81"/>
                <a:gd name="T19" fmla="*/ 41 h 81"/>
                <a:gd name="T20" fmla="*/ 9 w 81"/>
                <a:gd name="T21" fmla="*/ 43 h 81"/>
                <a:gd name="T22" fmla="*/ 11 w 81"/>
                <a:gd name="T23" fmla="*/ 46 h 81"/>
                <a:gd name="T24" fmla="*/ 13 w 81"/>
                <a:gd name="T25" fmla="*/ 52 h 81"/>
                <a:gd name="T26" fmla="*/ 12 w 81"/>
                <a:gd name="T27" fmla="*/ 56 h 81"/>
                <a:gd name="T28" fmla="*/ 7 w 81"/>
                <a:gd name="T29" fmla="*/ 61 h 81"/>
                <a:gd name="T30" fmla="*/ 7 w 81"/>
                <a:gd name="T31" fmla="*/ 64 h 81"/>
                <a:gd name="T32" fmla="*/ 19 w 81"/>
                <a:gd name="T33" fmla="*/ 75 h 81"/>
                <a:gd name="T34" fmla="*/ 22 w 81"/>
                <a:gd name="T35" fmla="*/ 74 h 81"/>
                <a:gd name="T36" fmla="*/ 27 w 81"/>
                <a:gd name="T37" fmla="*/ 69 h 81"/>
                <a:gd name="T38" fmla="*/ 30 w 81"/>
                <a:gd name="T39" fmla="*/ 68 h 81"/>
                <a:gd name="T40" fmla="*/ 35 w 81"/>
                <a:gd name="T41" fmla="*/ 70 h 81"/>
                <a:gd name="T42" fmla="*/ 40 w 81"/>
                <a:gd name="T43" fmla="*/ 72 h 81"/>
                <a:gd name="T44" fmla="*/ 42 w 81"/>
                <a:gd name="T45" fmla="*/ 79 h 81"/>
                <a:gd name="T46" fmla="*/ 44 w 81"/>
                <a:gd name="T47" fmla="*/ 81 h 81"/>
                <a:gd name="T48" fmla="*/ 59 w 81"/>
                <a:gd name="T49" fmla="*/ 76 h 81"/>
                <a:gd name="T50" fmla="*/ 61 w 81"/>
                <a:gd name="T51" fmla="*/ 73 h 81"/>
                <a:gd name="T52" fmla="*/ 59 w 81"/>
                <a:gd name="T53" fmla="*/ 66 h 81"/>
                <a:gd name="T54" fmla="*/ 60 w 81"/>
                <a:gd name="T55" fmla="*/ 63 h 81"/>
                <a:gd name="T56" fmla="*/ 64 w 81"/>
                <a:gd name="T57" fmla="*/ 58 h 81"/>
                <a:gd name="T58" fmla="*/ 68 w 81"/>
                <a:gd name="T59" fmla="*/ 57 h 81"/>
                <a:gd name="T60" fmla="*/ 75 w 81"/>
                <a:gd name="T61" fmla="*/ 58 h 81"/>
                <a:gd name="T62" fmla="*/ 77 w 81"/>
                <a:gd name="T63" fmla="*/ 57 h 81"/>
                <a:gd name="T64" fmla="*/ 81 w 81"/>
                <a:gd name="T65" fmla="*/ 42 h 81"/>
                <a:gd name="T66" fmla="*/ 79 w 81"/>
                <a:gd name="T67" fmla="*/ 39 h 81"/>
                <a:gd name="T68" fmla="*/ 72 w 81"/>
                <a:gd name="T69" fmla="*/ 37 h 81"/>
                <a:gd name="T70" fmla="*/ 69 w 81"/>
                <a:gd name="T71" fmla="*/ 35 h 81"/>
                <a:gd name="T72" fmla="*/ 68 w 81"/>
                <a:gd name="T73" fmla="*/ 29 h 81"/>
                <a:gd name="T74" fmla="*/ 68 w 81"/>
                <a:gd name="T75" fmla="*/ 25 h 81"/>
                <a:gd name="T76" fmla="*/ 73 w 81"/>
                <a:gd name="T77" fmla="*/ 20 h 81"/>
                <a:gd name="T78" fmla="*/ 73 w 81"/>
                <a:gd name="T79" fmla="*/ 16 h 81"/>
                <a:gd name="T80" fmla="*/ 62 w 81"/>
                <a:gd name="T81" fmla="*/ 6 h 81"/>
                <a:gd name="T82" fmla="*/ 59 w 81"/>
                <a:gd name="T83" fmla="*/ 6 h 81"/>
                <a:gd name="T84" fmla="*/ 54 w 81"/>
                <a:gd name="T85" fmla="*/ 11 h 81"/>
                <a:gd name="T86" fmla="*/ 51 w 81"/>
                <a:gd name="T87" fmla="*/ 12 h 81"/>
                <a:gd name="T88" fmla="*/ 45 w 81"/>
                <a:gd name="T89" fmla="*/ 11 h 81"/>
                <a:gd name="T90" fmla="*/ 41 w 81"/>
                <a:gd name="T91" fmla="*/ 8 h 81"/>
                <a:gd name="T92" fmla="*/ 39 w 81"/>
                <a:gd name="T93" fmla="*/ 1 h 81"/>
                <a:gd name="T94" fmla="*/ 36 w 81"/>
                <a:gd name="T95" fmla="*/ 0 h 81"/>
                <a:gd name="T96" fmla="*/ 21 w 81"/>
                <a:gd name="T97" fmla="*/ 4 h 81"/>
                <a:gd name="T98" fmla="*/ 59 w 81"/>
                <a:gd name="T99" fmla="*/ 34 h 81"/>
                <a:gd name="T100" fmla="*/ 46 w 81"/>
                <a:gd name="T101" fmla="*/ 60 h 81"/>
                <a:gd name="T102" fmla="*/ 20 w 81"/>
                <a:gd name="T103" fmla="*/ 46 h 81"/>
                <a:gd name="T104" fmla="*/ 34 w 81"/>
                <a:gd name="T105" fmla="*/ 21 h 81"/>
                <a:gd name="T106" fmla="*/ 59 w 81"/>
                <a:gd name="T107" fmla="*/ 34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1" h="81">
                  <a:moveTo>
                    <a:pt x="21" y="4"/>
                  </a:moveTo>
                  <a:cubicBezTo>
                    <a:pt x="20" y="5"/>
                    <a:pt x="20" y="6"/>
                    <a:pt x="20" y="7"/>
                  </a:cubicBezTo>
                  <a:cubicBezTo>
                    <a:pt x="22" y="14"/>
                    <a:pt x="22" y="14"/>
                    <a:pt x="22" y="14"/>
                  </a:cubicBezTo>
                  <a:cubicBezTo>
                    <a:pt x="22" y="15"/>
                    <a:pt x="22" y="17"/>
                    <a:pt x="21" y="18"/>
                  </a:cubicBezTo>
                  <a:cubicBezTo>
                    <a:pt x="17" y="22"/>
                    <a:pt x="17" y="22"/>
                    <a:pt x="17" y="22"/>
                  </a:cubicBezTo>
                  <a:cubicBezTo>
                    <a:pt x="16" y="23"/>
                    <a:pt x="14" y="24"/>
                    <a:pt x="13" y="24"/>
                  </a:cubicBezTo>
                  <a:cubicBezTo>
                    <a:pt x="6" y="22"/>
                    <a:pt x="6" y="22"/>
                    <a:pt x="6" y="22"/>
                  </a:cubicBezTo>
                  <a:cubicBezTo>
                    <a:pt x="5" y="22"/>
                    <a:pt x="4" y="22"/>
                    <a:pt x="3" y="24"/>
                  </a:cubicBezTo>
                  <a:cubicBezTo>
                    <a:pt x="0" y="39"/>
                    <a:pt x="0" y="39"/>
                    <a:pt x="0" y="39"/>
                  </a:cubicBezTo>
                  <a:cubicBezTo>
                    <a:pt x="0" y="40"/>
                    <a:pt x="0" y="41"/>
                    <a:pt x="1" y="41"/>
                  </a:cubicBezTo>
                  <a:cubicBezTo>
                    <a:pt x="9" y="43"/>
                    <a:pt x="9" y="43"/>
                    <a:pt x="9" y="43"/>
                  </a:cubicBezTo>
                  <a:cubicBezTo>
                    <a:pt x="10" y="43"/>
                    <a:pt x="11" y="44"/>
                    <a:pt x="11" y="46"/>
                  </a:cubicBezTo>
                  <a:cubicBezTo>
                    <a:pt x="13" y="52"/>
                    <a:pt x="13" y="52"/>
                    <a:pt x="13" y="52"/>
                  </a:cubicBezTo>
                  <a:cubicBezTo>
                    <a:pt x="13" y="53"/>
                    <a:pt x="13" y="55"/>
                    <a:pt x="12" y="56"/>
                  </a:cubicBezTo>
                  <a:cubicBezTo>
                    <a:pt x="7" y="61"/>
                    <a:pt x="7" y="61"/>
                    <a:pt x="7" y="61"/>
                  </a:cubicBezTo>
                  <a:cubicBezTo>
                    <a:pt x="7" y="62"/>
                    <a:pt x="7" y="63"/>
                    <a:pt x="7" y="64"/>
                  </a:cubicBezTo>
                  <a:cubicBezTo>
                    <a:pt x="19" y="75"/>
                    <a:pt x="19" y="75"/>
                    <a:pt x="19" y="75"/>
                  </a:cubicBezTo>
                  <a:cubicBezTo>
                    <a:pt x="20" y="75"/>
                    <a:pt x="21" y="75"/>
                    <a:pt x="22" y="74"/>
                  </a:cubicBezTo>
                  <a:cubicBezTo>
                    <a:pt x="27" y="69"/>
                    <a:pt x="27" y="69"/>
                    <a:pt x="27" y="69"/>
                  </a:cubicBezTo>
                  <a:cubicBezTo>
                    <a:pt x="28" y="68"/>
                    <a:pt x="29" y="68"/>
                    <a:pt x="30" y="68"/>
                  </a:cubicBezTo>
                  <a:cubicBezTo>
                    <a:pt x="31" y="69"/>
                    <a:pt x="34" y="69"/>
                    <a:pt x="35" y="70"/>
                  </a:cubicBezTo>
                  <a:cubicBezTo>
                    <a:pt x="36" y="70"/>
                    <a:pt x="39" y="71"/>
                    <a:pt x="40" y="72"/>
                  </a:cubicBezTo>
                  <a:cubicBezTo>
                    <a:pt x="42" y="79"/>
                    <a:pt x="42" y="79"/>
                    <a:pt x="42" y="79"/>
                  </a:cubicBezTo>
                  <a:cubicBezTo>
                    <a:pt x="42" y="80"/>
                    <a:pt x="43" y="81"/>
                    <a:pt x="44" y="81"/>
                  </a:cubicBezTo>
                  <a:cubicBezTo>
                    <a:pt x="59" y="76"/>
                    <a:pt x="59" y="76"/>
                    <a:pt x="59" y="76"/>
                  </a:cubicBezTo>
                  <a:cubicBezTo>
                    <a:pt x="60" y="76"/>
                    <a:pt x="61" y="74"/>
                    <a:pt x="61" y="73"/>
                  </a:cubicBezTo>
                  <a:cubicBezTo>
                    <a:pt x="59" y="66"/>
                    <a:pt x="59" y="66"/>
                    <a:pt x="59" y="66"/>
                  </a:cubicBezTo>
                  <a:cubicBezTo>
                    <a:pt x="58" y="65"/>
                    <a:pt x="59" y="64"/>
                    <a:pt x="60" y="63"/>
                  </a:cubicBezTo>
                  <a:cubicBezTo>
                    <a:pt x="64" y="58"/>
                    <a:pt x="64" y="58"/>
                    <a:pt x="64" y="58"/>
                  </a:cubicBezTo>
                  <a:cubicBezTo>
                    <a:pt x="65" y="57"/>
                    <a:pt x="66" y="56"/>
                    <a:pt x="68" y="57"/>
                  </a:cubicBezTo>
                  <a:cubicBezTo>
                    <a:pt x="75" y="58"/>
                    <a:pt x="75" y="58"/>
                    <a:pt x="75" y="58"/>
                  </a:cubicBezTo>
                  <a:cubicBezTo>
                    <a:pt x="76" y="59"/>
                    <a:pt x="77" y="58"/>
                    <a:pt x="77" y="57"/>
                  </a:cubicBezTo>
                  <a:cubicBezTo>
                    <a:pt x="81" y="42"/>
                    <a:pt x="81" y="42"/>
                    <a:pt x="81" y="42"/>
                  </a:cubicBezTo>
                  <a:cubicBezTo>
                    <a:pt x="81" y="40"/>
                    <a:pt x="80" y="39"/>
                    <a:pt x="79" y="39"/>
                  </a:cubicBezTo>
                  <a:cubicBezTo>
                    <a:pt x="72" y="37"/>
                    <a:pt x="72" y="37"/>
                    <a:pt x="72" y="37"/>
                  </a:cubicBezTo>
                  <a:cubicBezTo>
                    <a:pt x="71" y="37"/>
                    <a:pt x="70" y="36"/>
                    <a:pt x="69" y="35"/>
                  </a:cubicBezTo>
                  <a:cubicBezTo>
                    <a:pt x="68" y="29"/>
                    <a:pt x="68" y="29"/>
                    <a:pt x="68" y="29"/>
                  </a:cubicBezTo>
                  <a:cubicBezTo>
                    <a:pt x="67" y="27"/>
                    <a:pt x="67" y="26"/>
                    <a:pt x="68" y="25"/>
                  </a:cubicBezTo>
                  <a:cubicBezTo>
                    <a:pt x="73" y="20"/>
                    <a:pt x="73" y="20"/>
                    <a:pt x="73" y="20"/>
                  </a:cubicBezTo>
                  <a:cubicBezTo>
                    <a:pt x="74" y="19"/>
                    <a:pt x="74" y="17"/>
                    <a:pt x="73" y="16"/>
                  </a:cubicBezTo>
                  <a:cubicBezTo>
                    <a:pt x="62" y="6"/>
                    <a:pt x="62" y="6"/>
                    <a:pt x="62" y="6"/>
                  </a:cubicBezTo>
                  <a:cubicBezTo>
                    <a:pt x="61" y="5"/>
                    <a:pt x="60" y="5"/>
                    <a:pt x="59" y="6"/>
                  </a:cubicBezTo>
                  <a:cubicBezTo>
                    <a:pt x="54" y="11"/>
                    <a:pt x="54" y="11"/>
                    <a:pt x="54" y="11"/>
                  </a:cubicBezTo>
                  <a:cubicBezTo>
                    <a:pt x="53" y="12"/>
                    <a:pt x="51" y="13"/>
                    <a:pt x="51" y="12"/>
                  </a:cubicBezTo>
                  <a:cubicBezTo>
                    <a:pt x="50" y="12"/>
                    <a:pt x="46" y="11"/>
                    <a:pt x="45" y="11"/>
                  </a:cubicBezTo>
                  <a:cubicBezTo>
                    <a:pt x="44" y="11"/>
                    <a:pt x="41" y="9"/>
                    <a:pt x="41" y="8"/>
                  </a:cubicBezTo>
                  <a:cubicBezTo>
                    <a:pt x="39" y="1"/>
                    <a:pt x="39" y="1"/>
                    <a:pt x="39" y="1"/>
                  </a:cubicBezTo>
                  <a:cubicBezTo>
                    <a:pt x="39" y="0"/>
                    <a:pt x="37" y="0"/>
                    <a:pt x="36" y="0"/>
                  </a:cubicBezTo>
                  <a:lnTo>
                    <a:pt x="21" y="4"/>
                  </a:lnTo>
                  <a:close/>
                  <a:moveTo>
                    <a:pt x="59" y="34"/>
                  </a:moveTo>
                  <a:cubicBezTo>
                    <a:pt x="63" y="45"/>
                    <a:pt x="56" y="56"/>
                    <a:pt x="46" y="60"/>
                  </a:cubicBezTo>
                  <a:cubicBezTo>
                    <a:pt x="35" y="63"/>
                    <a:pt x="24" y="57"/>
                    <a:pt x="20" y="46"/>
                  </a:cubicBezTo>
                  <a:cubicBezTo>
                    <a:pt x="17" y="35"/>
                    <a:pt x="23" y="24"/>
                    <a:pt x="34" y="21"/>
                  </a:cubicBezTo>
                  <a:cubicBezTo>
                    <a:pt x="45" y="18"/>
                    <a:pt x="56" y="24"/>
                    <a:pt x="59" y="3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48"/>
            </a:p>
          </p:txBody>
        </p:sp>
        <p:sp>
          <p:nvSpPr>
            <p:cNvPr id="21" name="Freeform 7"/>
            <p:cNvSpPr>
              <a:spLocks noEditPoints="1"/>
            </p:cNvSpPr>
            <p:nvPr userDrawn="1"/>
          </p:nvSpPr>
          <p:spPr bwMode="auto">
            <a:xfrm>
              <a:off x="6211" y="1418"/>
              <a:ext cx="118" cy="118"/>
            </a:xfrm>
            <a:custGeom>
              <a:avLst/>
              <a:gdLst>
                <a:gd name="T0" fmla="*/ 46 w 50"/>
                <a:gd name="T1" fmla="*/ 19 h 50"/>
                <a:gd name="T2" fmla="*/ 31 w 50"/>
                <a:gd name="T3" fmla="*/ 47 h 50"/>
                <a:gd name="T4" fmla="*/ 3 w 50"/>
                <a:gd name="T5" fmla="*/ 32 h 50"/>
                <a:gd name="T6" fmla="*/ 18 w 50"/>
                <a:gd name="T7" fmla="*/ 4 h 50"/>
                <a:gd name="T8" fmla="*/ 46 w 50"/>
                <a:gd name="T9" fmla="*/ 19 h 50"/>
                <a:gd name="T10" fmla="*/ 10 w 50"/>
                <a:gd name="T11" fmla="*/ 30 h 50"/>
                <a:gd name="T12" fmla="*/ 29 w 50"/>
                <a:gd name="T13" fmla="*/ 41 h 50"/>
                <a:gd name="T14" fmla="*/ 40 w 50"/>
                <a:gd name="T15" fmla="*/ 21 h 50"/>
                <a:gd name="T16" fmla="*/ 20 w 50"/>
                <a:gd name="T17" fmla="*/ 10 h 50"/>
                <a:gd name="T18" fmla="*/ 10 w 50"/>
                <a:gd name="T19" fmla="*/ 3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50">
                  <a:moveTo>
                    <a:pt x="46" y="19"/>
                  </a:moveTo>
                  <a:cubicBezTo>
                    <a:pt x="50" y="31"/>
                    <a:pt x="43" y="43"/>
                    <a:pt x="31" y="47"/>
                  </a:cubicBezTo>
                  <a:cubicBezTo>
                    <a:pt x="20" y="50"/>
                    <a:pt x="7" y="44"/>
                    <a:pt x="3" y="32"/>
                  </a:cubicBezTo>
                  <a:cubicBezTo>
                    <a:pt x="0" y="20"/>
                    <a:pt x="7" y="7"/>
                    <a:pt x="18" y="4"/>
                  </a:cubicBezTo>
                  <a:cubicBezTo>
                    <a:pt x="30" y="0"/>
                    <a:pt x="43" y="7"/>
                    <a:pt x="46" y="19"/>
                  </a:cubicBezTo>
                  <a:moveTo>
                    <a:pt x="10" y="30"/>
                  </a:moveTo>
                  <a:cubicBezTo>
                    <a:pt x="12" y="38"/>
                    <a:pt x="21" y="43"/>
                    <a:pt x="29" y="41"/>
                  </a:cubicBezTo>
                  <a:cubicBezTo>
                    <a:pt x="38" y="38"/>
                    <a:pt x="43" y="29"/>
                    <a:pt x="40" y="21"/>
                  </a:cubicBezTo>
                  <a:cubicBezTo>
                    <a:pt x="38" y="12"/>
                    <a:pt x="29" y="8"/>
                    <a:pt x="20" y="10"/>
                  </a:cubicBezTo>
                  <a:cubicBezTo>
                    <a:pt x="12" y="13"/>
                    <a:pt x="7" y="21"/>
                    <a:pt x="10" y="30"/>
                  </a:cubicBezTo>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48"/>
            </a:p>
          </p:txBody>
        </p:sp>
        <p:sp>
          <p:nvSpPr>
            <p:cNvPr id="22" name="Freeform 8"/>
            <p:cNvSpPr>
              <a:spLocks noEditPoints="1"/>
            </p:cNvSpPr>
            <p:nvPr userDrawn="1"/>
          </p:nvSpPr>
          <p:spPr bwMode="auto">
            <a:xfrm>
              <a:off x="6077" y="1319"/>
              <a:ext cx="113" cy="113"/>
            </a:xfrm>
            <a:custGeom>
              <a:avLst/>
              <a:gdLst>
                <a:gd name="T0" fmla="*/ 13 w 48"/>
                <a:gd name="T1" fmla="*/ 3 h 48"/>
                <a:gd name="T2" fmla="*/ 12 w 48"/>
                <a:gd name="T3" fmla="*/ 5 h 48"/>
                <a:gd name="T4" fmla="*/ 13 w 48"/>
                <a:gd name="T5" fmla="*/ 9 h 48"/>
                <a:gd name="T6" fmla="*/ 12 w 48"/>
                <a:gd name="T7" fmla="*/ 11 h 48"/>
                <a:gd name="T8" fmla="*/ 10 w 48"/>
                <a:gd name="T9" fmla="*/ 14 h 48"/>
                <a:gd name="T10" fmla="*/ 8 w 48"/>
                <a:gd name="T11" fmla="*/ 14 h 48"/>
                <a:gd name="T12" fmla="*/ 4 w 48"/>
                <a:gd name="T13" fmla="*/ 13 h 48"/>
                <a:gd name="T14" fmla="*/ 2 w 48"/>
                <a:gd name="T15" fmla="*/ 14 h 48"/>
                <a:gd name="T16" fmla="*/ 0 w 48"/>
                <a:gd name="T17" fmla="*/ 23 h 48"/>
                <a:gd name="T18" fmla="*/ 1 w 48"/>
                <a:gd name="T19" fmla="*/ 25 h 48"/>
                <a:gd name="T20" fmla="*/ 5 w 48"/>
                <a:gd name="T21" fmla="*/ 26 h 48"/>
                <a:gd name="T22" fmla="*/ 7 w 48"/>
                <a:gd name="T23" fmla="*/ 27 h 48"/>
                <a:gd name="T24" fmla="*/ 8 w 48"/>
                <a:gd name="T25" fmla="*/ 31 h 48"/>
                <a:gd name="T26" fmla="*/ 7 w 48"/>
                <a:gd name="T27" fmla="*/ 33 h 48"/>
                <a:gd name="T28" fmla="*/ 4 w 48"/>
                <a:gd name="T29" fmla="*/ 36 h 48"/>
                <a:gd name="T30" fmla="*/ 5 w 48"/>
                <a:gd name="T31" fmla="*/ 38 h 48"/>
                <a:gd name="T32" fmla="*/ 11 w 48"/>
                <a:gd name="T33" fmla="*/ 44 h 48"/>
                <a:gd name="T34" fmla="*/ 13 w 48"/>
                <a:gd name="T35" fmla="*/ 44 h 48"/>
                <a:gd name="T36" fmla="*/ 16 w 48"/>
                <a:gd name="T37" fmla="*/ 41 h 48"/>
                <a:gd name="T38" fmla="*/ 18 w 48"/>
                <a:gd name="T39" fmla="*/ 41 h 48"/>
                <a:gd name="T40" fmla="*/ 21 w 48"/>
                <a:gd name="T41" fmla="*/ 41 h 48"/>
                <a:gd name="T42" fmla="*/ 23 w 48"/>
                <a:gd name="T43" fmla="*/ 43 h 48"/>
                <a:gd name="T44" fmla="*/ 25 w 48"/>
                <a:gd name="T45" fmla="*/ 47 h 48"/>
                <a:gd name="T46" fmla="*/ 26 w 48"/>
                <a:gd name="T47" fmla="*/ 48 h 48"/>
                <a:gd name="T48" fmla="*/ 35 w 48"/>
                <a:gd name="T49" fmla="*/ 45 h 48"/>
                <a:gd name="T50" fmla="*/ 36 w 48"/>
                <a:gd name="T51" fmla="*/ 44 h 48"/>
                <a:gd name="T52" fmla="*/ 35 w 48"/>
                <a:gd name="T53" fmla="*/ 39 h 48"/>
                <a:gd name="T54" fmla="*/ 35 w 48"/>
                <a:gd name="T55" fmla="*/ 37 h 48"/>
                <a:gd name="T56" fmla="*/ 38 w 48"/>
                <a:gd name="T57" fmla="*/ 35 h 48"/>
                <a:gd name="T58" fmla="*/ 40 w 48"/>
                <a:gd name="T59" fmla="*/ 34 h 48"/>
                <a:gd name="T60" fmla="*/ 44 w 48"/>
                <a:gd name="T61" fmla="*/ 35 h 48"/>
                <a:gd name="T62" fmla="*/ 46 w 48"/>
                <a:gd name="T63" fmla="*/ 34 h 48"/>
                <a:gd name="T64" fmla="*/ 48 w 48"/>
                <a:gd name="T65" fmla="*/ 25 h 48"/>
                <a:gd name="T66" fmla="*/ 47 w 48"/>
                <a:gd name="T67" fmla="*/ 23 h 48"/>
                <a:gd name="T68" fmla="*/ 43 w 48"/>
                <a:gd name="T69" fmla="*/ 22 h 48"/>
                <a:gd name="T70" fmla="*/ 41 w 48"/>
                <a:gd name="T71" fmla="*/ 21 h 48"/>
                <a:gd name="T72" fmla="*/ 40 w 48"/>
                <a:gd name="T73" fmla="*/ 17 h 48"/>
                <a:gd name="T74" fmla="*/ 40 w 48"/>
                <a:gd name="T75" fmla="*/ 15 h 48"/>
                <a:gd name="T76" fmla="*/ 43 w 48"/>
                <a:gd name="T77" fmla="*/ 12 h 48"/>
                <a:gd name="T78" fmla="*/ 43 w 48"/>
                <a:gd name="T79" fmla="*/ 10 h 48"/>
                <a:gd name="T80" fmla="*/ 37 w 48"/>
                <a:gd name="T81" fmla="*/ 4 h 48"/>
                <a:gd name="T82" fmla="*/ 35 w 48"/>
                <a:gd name="T83" fmla="*/ 4 h 48"/>
                <a:gd name="T84" fmla="*/ 32 w 48"/>
                <a:gd name="T85" fmla="*/ 7 h 48"/>
                <a:gd name="T86" fmla="*/ 30 w 48"/>
                <a:gd name="T87" fmla="*/ 8 h 48"/>
                <a:gd name="T88" fmla="*/ 27 w 48"/>
                <a:gd name="T89" fmla="*/ 7 h 48"/>
                <a:gd name="T90" fmla="*/ 24 w 48"/>
                <a:gd name="T91" fmla="*/ 5 h 48"/>
                <a:gd name="T92" fmla="*/ 23 w 48"/>
                <a:gd name="T93" fmla="*/ 1 h 48"/>
                <a:gd name="T94" fmla="*/ 21 w 48"/>
                <a:gd name="T95" fmla="*/ 0 h 48"/>
                <a:gd name="T96" fmla="*/ 13 w 48"/>
                <a:gd name="T97" fmla="*/ 3 h 48"/>
                <a:gd name="T98" fmla="*/ 35 w 48"/>
                <a:gd name="T99" fmla="*/ 21 h 48"/>
                <a:gd name="T100" fmla="*/ 27 w 48"/>
                <a:gd name="T101" fmla="*/ 36 h 48"/>
                <a:gd name="T102" fmla="*/ 12 w 48"/>
                <a:gd name="T103" fmla="*/ 28 h 48"/>
                <a:gd name="T104" fmla="*/ 20 w 48"/>
                <a:gd name="T105" fmla="*/ 13 h 48"/>
                <a:gd name="T106" fmla="*/ 35 w 48"/>
                <a:gd name="T107" fmla="*/ 21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8" h="48">
                  <a:moveTo>
                    <a:pt x="13" y="3"/>
                  </a:moveTo>
                  <a:cubicBezTo>
                    <a:pt x="12" y="3"/>
                    <a:pt x="12" y="4"/>
                    <a:pt x="12" y="5"/>
                  </a:cubicBezTo>
                  <a:cubicBezTo>
                    <a:pt x="13" y="9"/>
                    <a:pt x="13" y="9"/>
                    <a:pt x="13" y="9"/>
                  </a:cubicBezTo>
                  <a:cubicBezTo>
                    <a:pt x="13" y="9"/>
                    <a:pt x="13" y="10"/>
                    <a:pt x="12" y="11"/>
                  </a:cubicBezTo>
                  <a:cubicBezTo>
                    <a:pt x="10" y="14"/>
                    <a:pt x="10" y="14"/>
                    <a:pt x="10" y="14"/>
                  </a:cubicBezTo>
                  <a:cubicBezTo>
                    <a:pt x="9" y="14"/>
                    <a:pt x="9" y="15"/>
                    <a:pt x="8" y="14"/>
                  </a:cubicBezTo>
                  <a:cubicBezTo>
                    <a:pt x="4" y="13"/>
                    <a:pt x="4" y="13"/>
                    <a:pt x="4" y="13"/>
                  </a:cubicBezTo>
                  <a:cubicBezTo>
                    <a:pt x="3" y="13"/>
                    <a:pt x="2" y="14"/>
                    <a:pt x="2" y="14"/>
                  </a:cubicBezTo>
                  <a:cubicBezTo>
                    <a:pt x="0" y="23"/>
                    <a:pt x="0" y="23"/>
                    <a:pt x="0" y="23"/>
                  </a:cubicBezTo>
                  <a:cubicBezTo>
                    <a:pt x="0" y="24"/>
                    <a:pt x="0" y="25"/>
                    <a:pt x="1" y="25"/>
                  </a:cubicBezTo>
                  <a:cubicBezTo>
                    <a:pt x="5" y="26"/>
                    <a:pt x="5" y="26"/>
                    <a:pt x="5" y="26"/>
                  </a:cubicBezTo>
                  <a:cubicBezTo>
                    <a:pt x="6" y="26"/>
                    <a:pt x="7" y="27"/>
                    <a:pt x="7" y="27"/>
                  </a:cubicBezTo>
                  <a:cubicBezTo>
                    <a:pt x="8" y="31"/>
                    <a:pt x="8" y="31"/>
                    <a:pt x="8" y="31"/>
                  </a:cubicBezTo>
                  <a:cubicBezTo>
                    <a:pt x="8" y="32"/>
                    <a:pt x="8" y="33"/>
                    <a:pt x="7" y="33"/>
                  </a:cubicBezTo>
                  <a:cubicBezTo>
                    <a:pt x="4" y="36"/>
                    <a:pt x="4" y="36"/>
                    <a:pt x="4" y="36"/>
                  </a:cubicBezTo>
                  <a:cubicBezTo>
                    <a:pt x="4" y="37"/>
                    <a:pt x="4" y="38"/>
                    <a:pt x="5" y="38"/>
                  </a:cubicBezTo>
                  <a:cubicBezTo>
                    <a:pt x="11" y="44"/>
                    <a:pt x="11" y="44"/>
                    <a:pt x="11" y="44"/>
                  </a:cubicBezTo>
                  <a:cubicBezTo>
                    <a:pt x="12" y="45"/>
                    <a:pt x="13" y="45"/>
                    <a:pt x="13" y="44"/>
                  </a:cubicBezTo>
                  <a:cubicBezTo>
                    <a:pt x="16" y="41"/>
                    <a:pt x="16" y="41"/>
                    <a:pt x="16" y="41"/>
                  </a:cubicBezTo>
                  <a:cubicBezTo>
                    <a:pt x="16" y="41"/>
                    <a:pt x="17" y="40"/>
                    <a:pt x="18" y="41"/>
                  </a:cubicBezTo>
                  <a:cubicBezTo>
                    <a:pt x="18" y="41"/>
                    <a:pt x="20" y="41"/>
                    <a:pt x="21" y="41"/>
                  </a:cubicBezTo>
                  <a:cubicBezTo>
                    <a:pt x="22" y="42"/>
                    <a:pt x="23" y="42"/>
                    <a:pt x="23" y="43"/>
                  </a:cubicBezTo>
                  <a:cubicBezTo>
                    <a:pt x="25" y="47"/>
                    <a:pt x="25" y="47"/>
                    <a:pt x="25" y="47"/>
                  </a:cubicBezTo>
                  <a:cubicBezTo>
                    <a:pt x="25" y="48"/>
                    <a:pt x="26" y="48"/>
                    <a:pt x="26" y="48"/>
                  </a:cubicBezTo>
                  <a:cubicBezTo>
                    <a:pt x="35" y="45"/>
                    <a:pt x="35" y="45"/>
                    <a:pt x="35" y="45"/>
                  </a:cubicBezTo>
                  <a:cubicBezTo>
                    <a:pt x="36" y="45"/>
                    <a:pt x="36" y="44"/>
                    <a:pt x="36" y="44"/>
                  </a:cubicBezTo>
                  <a:cubicBezTo>
                    <a:pt x="35" y="39"/>
                    <a:pt x="35" y="39"/>
                    <a:pt x="35" y="39"/>
                  </a:cubicBezTo>
                  <a:cubicBezTo>
                    <a:pt x="34" y="39"/>
                    <a:pt x="35" y="38"/>
                    <a:pt x="35" y="37"/>
                  </a:cubicBezTo>
                  <a:cubicBezTo>
                    <a:pt x="38" y="35"/>
                    <a:pt x="38" y="35"/>
                    <a:pt x="38" y="35"/>
                  </a:cubicBezTo>
                  <a:cubicBezTo>
                    <a:pt x="38" y="34"/>
                    <a:pt x="39" y="34"/>
                    <a:pt x="40" y="34"/>
                  </a:cubicBezTo>
                  <a:cubicBezTo>
                    <a:pt x="44" y="35"/>
                    <a:pt x="44" y="35"/>
                    <a:pt x="44" y="35"/>
                  </a:cubicBezTo>
                  <a:cubicBezTo>
                    <a:pt x="45" y="35"/>
                    <a:pt x="45" y="35"/>
                    <a:pt x="46" y="34"/>
                  </a:cubicBezTo>
                  <a:cubicBezTo>
                    <a:pt x="48" y="25"/>
                    <a:pt x="48" y="25"/>
                    <a:pt x="48" y="25"/>
                  </a:cubicBezTo>
                  <a:cubicBezTo>
                    <a:pt x="48" y="24"/>
                    <a:pt x="47" y="24"/>
                    <a:pt x="47" y="23"/>
                  </a:cubicBezTo>
                  <a:cubicBezTo>
                    <a:pt x="43" y="22"/>
                    <a:pt x="43" y="22"/>
                    <a:pt x="43" y="22"/>
                  </a:cubicBezTo>
                  <a:cubicBezTo>
                    <a:pt x="42" y="22"/>
                    <a:pt x="41" y="22"/>
                    <a:pt x="41" y="21"/>
                  </a:cubicBezTo>
                  <a:cubicBezTo>
                    <a:pt x="40" y="17"/>
                    <a:pt x="40" y="17"/>
                    <a:pt x="40" y="17"/>
                  </a:cubicBezTo>
                  <a:cubicBezTo>
                    <a:pt x="40" y="17"/>
                    <a:pt x="40" y="16"/>
                    <a:pt x="40" y="15"/>
                  </a:cubicBezTo>
                  <a:cubicBezTo>
                    <a:pt x="43" y="12"/>
                    <a:pt x="43" y="12"/>
                    <a:pt x="43" y="12"/>
                  </a:cubicBezTo>
                  <a:cubicBezTo>
                    <a:pt x="44" y="11"/>
                    <a:pt x="44" y="11"/>
                    <a:pt x="43" y="10"/>
                  </a:cubicBezTo>
                  <a:cubicBezTo>
                    <a:pt x="37" y="4"/>
                    <a:pt x="37" y="4"/>
                    <a:pt x="37" y="4"/>
                  </a:cubicBezTo>
                  <a:cubicBezTo>
                    <a:pt x="36" y="3"/>
                    <a:pt x="35" y="3"/>
                    <a:pt x="35" y="4"/>
                  </a:cubicBezTo>
                  <a:cubicBezTo>
                    <a:pt x="32" y="7"/>
                    <a:pt x="32" y="7"/>
                    <a:pt x="32" y="7"/>
                  </a:cubicBezTo>
                  <a:cubicBezTo>
                    <a:pt x="31" y="8"/>
                    <a:pt x="30" y="8"/>
                    <a:pt x="30" y="8"/>
                  </a:cubicBezTo>
                  <a:cubicBezTo>
                    <a:pt x="29" y="7"/>
                    <a:pt x="27" y="7"/>
                    <a:pt x="27" y="7"/>
                  </a:cubicBezTo>
                  <a:cubicBezTo>
                    <a:pt x="26" y="7"/>
                    <a:pt x="24" y="6"/>
                    <a:pt x="24" y="5"/>
                  </a:cubicBezTo>
                  <a:cubicBezTo>
                    <a:pt x="23" y="1"/>
                    <a:pt x="23" y="1"/>
                    <a:pt x="23" y="1"/>
                  </a:cubicBezTo>
                  <a:cubicBezTo>
                    <a:pt x="23" y="1"/>
                    <a:pt x="22" y="0"/>
                    <a:pt x="21" y="0"/>
                  </a:cubicBezTo>
                  <a:lnTo>
                    <a:pt x="13" y="3"/>
                  </a:lnTo>
                  <a:close/>
                  <a:moveTo>
                    <a:pt x="35" y="21"/>
                  </a:moveTo>
                  <a:cubicBezTo>
                    <a:pt x="37" y="27"/>
                    <a:pt x="33" y="34"/>
                    <a:pt x="27" y="36"/>
                  </a:cubicBezTo>
                  <a:cubicBezTo>
                    <a:pt x="21" y="37"/>
                    <a:pt x="14" y="34"/>
                    <a:pt x="12" y="28"/>
                  </a:cubicBezTo>
                  <a:cubicBezTo>
                    <a:pt x="10" y="21"/>
                    <a:pt x="14" y="15"/>
                    <a:pt x="20" y="13"/>
                  </a:cubicBezTo>
                  <a:cubicBezTo>
                    <a:pt x="26" y="11"/>
                    <a:pt x="33" y="14"/>
                    <a:pt x="35" y="21"/>
                  </a:cubicBezTo>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48"/>
            </a:p>
          </p:txBody>
        </p:sp>
        <p:sp>
          <p:nvSpPr>
            <p:cNvPr id="23" name="Freeform 9"/>
            <p:cNvSpPr>
              <a:spLocks noEditPoints="1"/>
            </p:cNvSpPr>
            <p:nvPr userDrawn="1"/>
          </p:nvSpPr>
          <p:spPr bwMode="auto">
            <a:xfrm>
              <a:off x="6093" y="1338"/>
              <a:ext cx="78" cy="75"/>
            </a:xfrm>
            <a:custGeom>
              <a:avLst/>
              <a:gdLst>
                <a:gd name="T0" fmla="*/ 31 w 33"/>
                <a:gd name="T1" fmla="*/ 12 h 32"/>
                <a:gd name="T2" fmla="*/ 21 w 33"/>
                <a:gd name="T3" fmla="*/ 30 h 32"/>
                <a:gd name="T4" fmla="*/ 3 w 33"/>
                <a:gd name="T5" fmla="*/ 20 h 32"/>
                <a:gd name="T6" fmla="*/ 12 w 33"/>
                <a:gd name="T7" fmla="*/ 2 h 32"/>
                <a:gd name="T8" fmla="*/ 31 w 33"/>
                <a:gd name="T9" fmla="*/ 12 h 32"/>
                <a:gd name="T10" fmla="*/ 7 w 33"/>
                <a:gd name="T11" fmla="*/ 19 h 32"/>
                <a:gd name="T12" fmla="*/ 20 w 33"/>
                <a:gd name="T13" fmla="*/ 26 h 32"/>
                <a:gd name="T14" fmla="*/ 26 w 33"/>
                <a:gd name="T15" fmla="*/ 13 h 32"/>
                <a:gd name="T16" fmla="*/ 14 w 33"/>
                <a:gd name="T17" fmla="*/ 6 h 32"/>
                <a:gd name="T18" fmla="*/ 7 w 33"/>
                <a:gd name="T19" fmla="*/ 19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32">
                  <a:moveTo>
                    <a:pt x="31" y="12"/>
                  </a:moveTo>
                  <a:cubicBezTo>
                    <a:pt x="33" y="20"/>
                    <a:pt x="28" y="28"/>
                    <a:pt x="21" y="30"/>
                  </a:cubicBezTo>
                  <a:cubicBezTo>
                    <a:pt x="13" y="32"/>
                    <a:pt x="5" y="28"/>
                    <a:pt x="3" y="20"/>
                  </a:cubicBezTo>
                  <a:cubicBezTo>
                    <a:pt x="0" y="13"/>
                    <a:pt x="5" y="5"/>
                    <a:pt x="12" y="2"/>
                  </a:cubicBezTo>
                  <a:cubicBezTo>
                    <a:pt x="20" y="0"/>
                    <a:pt x="28" y="4"/>
                    <a:pt x="31" y="12"/>
                  </a:cubicBezTo>
                  <a:moveTo>
                    <a:pt x="7" y="19"/>
                  </a:moveTo>
                  <a:cubicBezTo>
                    <a:pt x="8" y="25"/>
                    <a:pt x="14" y="28"/>
                    <a:pt x="20" y="26"/>
                  </a:cubicBezTo>
                  <a:cubicBezTo>
                    <a:pt x="25" y="24"/>
                    <a:pt x="28" y="19"/>
                    <a:pt x="26" y="13"/>
                  </a:cubicBezTo>
                  <a:cubicBezTo>
                    <a:pt x="25" y="8"/>
                    <a:pt x="19" y="5"/>
                    <a:pt x="14" y="6"/>
                  </a:cubicBezTo>
                  <a:cubicBezTo>
                    <a:pt x="8" y="8"/>
                    <a:pt x="5" y="14"/>
                    <a:pt x="7" y="19"/>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48"/>
            </a:p>
          </p:txBody>
        </p:sp>
      </p:grpSp>
    </p:spTree>
    <p:extLst>
      <p:ext uri="{BB962C8B-B14F-4D97-AF65-F5344CB8AC3E}">
        <p14:creationId xmlns:p14="http://schemas.microsoft.com/office/powerpoint/2010/main" val="4212929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nodeType="withEffect">
                                      <p:stCondLst>
                                        <p:cond delay="80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200"/>
                                            <p:tgtEl>
                                              <p:spTgt spid="6"/>
                                            </p:tgtEl>
                                          </p:cBhvr>
                                        </p:animEffect>
                                      </p:childTnLst>
                                    </p:cTn>
                                  </p:par>
                                  <p:par>
                                    <p:cTn id="14" presetID="35" presetClass="path" presetSubtype="0" accel="40000" fill="hold" nodeType="withEffect" p14:presetBounceEnd="48000">
                                      <p:stCondLst>
                                        <p:cond delay="800"/>
                                      </p:stCondLst>
                                      <p:childTnLst>
                                        <p:animMotion origin="layout" path="M -0.08107 -1.7284E-6 L -3.61111E-6 -1.7284E-6 " pathEditMode="relative" rAng="0" ptsTypes="AA" p14:bounceEnd="48000">
                                          <p:cBhvr>
                                            <p:cTn id="15" dur="400" fill="hold"/>
                                            <p:tgtEl>
                                              <p:spTgt spid="6"/>
                                            </p:tgtEl>
                                            <p:attrNameLst>
                                              <p:attrName>ppt_x</p:attrName>
                                              <p:attrName>ppt_y</p:attrName>
                                            </p:attrNameLst>
                                          </p:cBhvr>
                                          <p:rCtr x="4045" y="0"/>
                                        </p:animMotion>
                                      </p:childTnLst>
                                    </p:cTn>
                                  </p:par>
                                  <p:par>
                                    <p:cTn id="16" presetID="22" presetClass="entr" presetSubtype="1" fill="hold" grpId="0" nodeType="withEffect">
                                      <p:stCondLst>
                                        <p:cond delay="800"/>
                                      </p:stCondLst>
                                      <p:childTnLst>
                                        <p:set>
                                          <p:cBhvr>
                                            <p:cTn id="17" dur="1" fill="hold">
                                              <p:stCondLst>
                                                <p:cond delay="0"/>
                                              </p:stCondLst>
                                            </p:cTn>
                                            <p:tgtEl>
                                              <p:spTgt spid="8"/>
                                            </p:tgtEl>
                                            <p:attrNameLst>
                                              <p:attrName>style.visibility</p:attrName>
                                            </p:attrNameLst>
                                          </p:cBhvr>
                                          <p:to>
                                            <p:strVal val="visible"/>
                                          </p:to>
                                        </p:set>
                                        <p:animEffect transition="in" filter="wipe(up)">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53" presetClass="entr" presetSubtype="16"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p:cTn id="23" dur="500" fill="hold"/>
                                            <p:tgtEl>
                                              <p:spTgt spid="9"/>
                                            </p:tgtEl>
                                            <p:attrNameLst>
                                              <p:attrName>ppt_w</p:attrName>
                                            </p:attrNameLst>
                                          </p:cBhvr>
                                          <p:tavLst>
                                            <p:tav tm="0">
                                              <p:val>
                                                <p:fltVal val="0"/>
                                              </p:val>
                                            </p:tav>
                                            <p:tav tm="100000">
                                              <p:val>
                                                <p:strVal val="#ppt_w"/>
                                              </p:val>
                                            </p:tav>
                                          </p:tavLst>
                                        </p:anim>
                                        <p:anim calcmode="lin" valueType="num">
                                          <p:cBhvr>
                                            <p:cTn id="24" dur="500" fill="hold"/>
                                            <p:tgtEl>
                                              <p:spTgt spid="9"/>
                                            </p:tgtEl>
                                            <p:attrNameLst>
                                              <p:attrName>ppt_h</p:attrName>
                                            </p:attrNameLst>
                                          </p:cBhvr>
                                          <p:tavLst>
                                            <p:tav tm="0">
                                              <p:val>
                                                <p:fltVal val="0"/>
                                              </p:val>
                                            </p:tav>
                                            <p:tav tm="100000">
                                              <p:val>
                                                <p:strVal val="#ppt_h"/>
                                              </p:val>
                                            </p:tav>
                                          </p:tavLst>
                                        </p:anim>
                                        <p:animEffect transition="in" filter="fade">
                                          <p:cBhvr>
                                            <p:cTn id="25" dur="500"/>
                                            <p:tgtEl>
                                              <p:spTgt spid="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
                                                <p:txEl>
                                                  <p:pRg st="0" end="0"/>
                                                </p:txEl>
                                              </p:spTgt>
                                            </p:tgtEl>
                                            <p:attrNameLst>
                                              <p:attrName>style.visibility</p:attrName>
                                            </p:attrNameLst>
                                          </p:cBhvr>
                                          <p:to>
                                            <p:strVal val="visible"/>
                                          </p:to>
                                        </p:set>
                                        <p:animEffect transition="in" filter="fade">
                                          <p:cBhvr>
                                            <p:cTn id="28" dur="500"/>
                                            <p:tgtEl>
                                              <p:spTgt spid="3">
                                                <p:txEl>
                                                  <p:pRg st="0" end="0"/>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53" presetClass="entr" presetSubtype="16" fill="hold" nodeType="clickEffect">
                                      <p:stCondLst>
                                        <p:cond delay="0"/>
                                      </p:stCondLst>
                                      <p:childTnLst>
                                        <p:set>
                                          <p:cBhvr>
                                            <p:cTn id="32" dur="1" fill="hold">
                                              <p:stCondLst>
                                                <p:cond delay="0"/>
                                              </p:stCondLst>
                                            </p:cTn>
                                            <p:tgtEl>
                                              <p:spTgt spid="13"/>
                                            </p:tgtEl>
                                            <p:attrNameLst>
                                              <p:attrName>style.visibility</p:attrName>
                                            </p:attrNameLst>
                                          </p:cBhvr>
                                          <p:to>
                                            <p:strVal val="visible"/>
                                          </p:to>
                                        </p:set>
                                        <p:anim calcmode="lin" valueType="num">
                                          <p:cBhvr>
                                            <p:cTn id="33" dur="500" fill="hold"/>
                                            <p:tgtEl>
                                              <p:spTgt spid="13"/>
                                            </p:tgtEl>
                                            <p:attrNameLst>
                                              <p:attrName>ppt_w</p:attrName>
                                            </p:attrNameLst>
                                          </p:cBhvr>
                                          <p:tavLst>
                                            <p:tav tm="0">
                                              <p:val>
                                                <p:fltVal val="0"/>
                                              </p:val>
                                            </p:tav>
                                            <p:tav tm="100000">
                                              <p:val>
                                                <p:strVal val="#ppt_w"/>
                                              </p:val>
                                            </p:tav>
                                          </p:tavLst>
                                        </p:anim>
                                        <p:anim calcmode="lin" valueType="num">
                                          <p:cBhvr>
                                            <p:cTn id="34" dur="500" fill="hold"/>
                                            <p:tgtEl>
                                              <p:spTgt spid="13"/>
                                            </p:tgtEl>
                                            <p:attrNameLst>
                                              <p:attrName>ppt_h</p:attrName>
                                            </p:attrNameLst>
                                          </p:cBhvr>
                                          <p:tavLst>
                                            <p:tav tm="0">
                                              <p:val>
                                                <p:fltVal val="0"/>
                                              </p:val>
                                            </p:tav>
                                            <p:tav tm="100000">
                                              <p:val>
                                                <p:strVal val="#ppt_h"/>
                                              </p:val>
                                            </p:tav>
                                          </p:tavLst>
                                        </p:anim>
                                        <p:animEffect transition="in" filter="fade">
                                          <p:cBhvr>
                                            <p:cTn id="35" dur="500"/>
                                            <p:tgtEl>
                                              <p:spTgt spid="13"/>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1">
                                                <p:txEl>
                                                  <p:pRg st="0" end="0"/>
                                                </p:txEl>
                                              </p:spTgt>
                                            </p:tgtEl>
                                            <p:attrNameLst>
                                              <p:attrName>style.visibility</p:attrName>
                                            </p:attrNameLst>
                                          </p:cBhvr>
                                          <p:to>
                                            <p:strVal val="visible"/>
                                          </p:to>
                                        </p:set>
                                        <p:animEffect transition="in" filter="fade">
                                          <p:cBhvr>
                                            <p:cTn id="38" dur="500"/>
                                            <p:tgtEl>
                                              <p:spTgt spid="11">
                                                <p:txEl>
                                                  <p:pRg st="0" end="0"/>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53" presetClass="entr" presetSubtype="16" fill="hold" nodeType="clickEffect">
                                      <p:stCondLst>
                                        <p:cond delay="0"/>
                                      </p:stCondLst>
                                      <p:childTnLst>
                                        <p:set>
                                          <p:cBhvr>
                                            <p:cTn id="42" dur="1" fill="hold">
                                              <p:stCondLst>
                                                <p:cond delay="0"/>
                                              </p:stCondLst>
                                            </p:cTn>
                                            <p:tgtEl>
                                              <p:spTgt spid="14"/>
                                            </p:tgtEl>
                                            <p:attrNameLst>
                                              <p:attrName>style.visibility</p:attrName>
                                            </p:attrNameLst>
                                          </p:cBhvr>
                                          <p:to>
                                            <p:strVal val="visible"/>
                                          </p:to>
                                        </p:set>
                                        <p:anim calcmode="lin" valueType="num">
                                          <p:cBhvr>
                                            <p:cTn id="43" dur="500" fill="hold"/>
                                            <p:tgtEl>
                                              <p:spTgt spid="14"/>
                                            </p:tgtEl>
                                            <p:attrNameLst>
                                              <p:attrName>ppt_w</p:attrName>
                                            </p:attrNameLst>
                                          </p:cBhvr>
                                          <p:tavLst>
                                            <p:tav tm="0">
                                              <p:val>
                                                <p:fltVal val="0"/>
                                              </p:val>
                                            </p:tav>
                                            <p:tav tm="100000">
                                              <p:val>
                                                <p:strVal val="#ppt_w"/>
                                              </p:val>
                                            </p:tav>
                                          </p:tavLst>
                                        </p:anim>
                                        <p:anim calcmode="lin" valueType="num">
                                          <p:cBhvr>
                                            <p:cTn id="44" dur="500" fill="hold"/>
                                            <p:tgtEl>
                                              <p:spTgt spid="14"/>
                                            </p:tgtEl>
                                            <p:attrNameLst>
                                              <p:attrName>ppt_h</p:attrName>
                                            </p:attrNameLst>
                                          </p:cBhvr>
                                          <p:tavLst>
                                            <p:tav tm="0">
                                              <p:val>
                                                <p:fltVal val="0"/>
                                              </p:val>
                                            </p:tav>
                                            <p:tav tm="100000">
                                              <p:val>
                                                <p:strVal val="#ppt_h"/>
                                              </p:val>
                                            </p:tav>
                                          </p:tavLst>
                                        </p:anim>
                                        <p:animEffect transition="in" filter="fade">
                                          <p:cBhvr>
                                            <p:cTn id="45" dur="500"/>
                                            <p:tgtEl>
                                              <p:spTgt spid="14"/>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2">
                                                <p:txEl>
                                                  <p:pRg st="0" end="0"/>
                                                </p:txEl>
                                              </p:spTgt>
                                            </p:tgtEl>
                                            <p:attrNameLst>
                                              <p:attrName>style.visibility</p:attrName>
                                            </p:attrNameLst>
                                          </p:cBhvr>
                                          <p:to>
                                            <p:strVal val="visible"/>
                                          </p:to>
                                        </p:set>
                                        <p:animEffect transition="in" filter="fade">
                                          <p:cBhvr>
                                            <p:cTn id="48"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10" grpId="0">
            <p:tmplLst>
              <p:tmpl>
                <p:tnLst>
                  <p:par>
                    <p:cTn presetID="10" presetClass="entr" presetSubtype="0" fill="hold" nodeType="withEffect">
                      <p:stCondLst>
                        <p:cond delay="5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build="p">
            <p:tmplLst>
              <p:tmpl lvl="1">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build="p">
            <p:tmplLst>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80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200"/>
                                            <p:tgtEl>
                                              <p:spTgt spid="6"/>
                                            </p:tgtEl>
                                          </p:cBhvr>
                                        </p:animEffect>
                                      </p:childTnLst>
                                    </p:cTn>
                                  </p:par>
                                  <p:par>
                                    <p:cTn id="17" presetID="35" presetClass="path" presetSubtype="0" accel="40000" fill="hold" nodeType="withEffect">
                                      <p:stCondLst>
                                        <p:cond delay="800"/>
                                      </p:stCondLst>
                                      <p:childTnLst>
                                        <p:animMotion origin="layout" path="M -0.08107 -1.7284E-6 L -3.61111E-6 -1.7284E-6 " pathEditMode="relative" rAng="0" ptsTypes="AA">
                                          <p:cBhvr>
                                            <p:cTn id="18" dur="400" fill="hold"/>
                                            <p:tgtEl>
                                              <p:spTgt spid="6"/>
                                            </p:tgtEl>
                                            <p:attrNameLst>
                                              <p:attrName>ppt_x</p:attrName>
                                              <p:attrName>ppt_y</p:attrName>
                                            </p:attrNameLst>
                                          </p:cBhvr>
                                          <p:rCtr x="4045" y="0"/>
                                        </p:animMotion>
                                      </p:childTnLst>
                                    </p:cTn>
                                  </p:par>
                                  <p:par>
                                    <p:cTn id="19" presetID="22" presetClass="entr" presetSubtype="1" fill="hold" grpId="0" nodeType="withEffect">
                                      <p:stCondLst>
                                        <p:cond delay="800"/>
                                      </p:stCondLst>
                                      <p:childTnLst>
                                        <p:set>
                                          <p:cBhvr>
                                            <p:cTn id="20" dur="1" fill="hold">
                                              <p:stCondLst>
                                                <p:cond delay="0"/>
                                              </p:stCondLst>
                                            </p:cTn>
                                            <p:tgtEl>
                                              <p:spTgt spid="8"/>
                                            </p:tgtEl>
                                            <p:attrNameLst>
                                              <p:attrName>style.visibility</p:attrName>
                                            </p:attrNameLst>
                                          </p:cBhvr>
                                          <p:to>
                                            <p:strVal val="visible"/>
                                          </p:to>
                                        </p:set>
                                        <p:animEffect transition="in" filter="wipe(up)">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9"/>
                                            </p:tgtEl>
                                            <p:attrNameLst>
                                              <p:attrName>style.visibility</p:attrName>
                                            </p:attrNameLst>
                                          </p:cBhvr>
                                          <p:to>
                                            <p:strVal val="visible"/>
                                          </p:to>
                                        </p:set>
                                        <p:anim calcmode="lin" valueType="num">
                                          <p:cBhvr>
                                            <p:cTn id="26" dur="500" fill="hold"/>
                                            <p:tgtEl>
                                              <p:spTgt spid="9"/>
                                            </p:tgtEl>
                                            <p:attrNameLst>
                                              <p:attrName>ppt_w</p:attrName>
                                            </p:attrNameLst>
                                          </p:cBhvr>
                                          <p:tavLst>
                                            <p:tav tm="0">
                                              <p:val>
                                                <p:fltVal val="0"/>
                                              </p:val>
                                            </p:tav>
                                            <p:tav tm="100000">
                                              <p:val>
                                                <p:strVal val="#ppt_w"/>
                                              </p:val>
                                            </p:tav>
                                          </p:tavLst>
                                        </p:anim>
                                        <p:anim calcmode="lin" valueType="num">
                                          <p:cBhvr>
                                            <p:cTn id="27" dur="500" fill="hold"/>
                                            <p:tgtEl>
                                              <p:spTgt spid="9"/>
                                            </p:tgtEl>
                                            <p:attrNameLst>
                                              <p:attrName>ppt_h</p:attrName>
                                            </p:attrNameLst>
                                          </p:cBhvr>
                                          <p:tavLst>
                                            <p:tav tm="0">
                                              <p:val>
                                                <p:fltVal val="0"/>
                                              </p:val>
                                            </p:tav>
                                            <p:tav tm="100000">
                                              <p:val>
                                                <p:strVal val="#ppt_h"/>
                                              </p:val>
                                            </p:tav>
                                          </p:tavLst>
                                        </p:anim>
                                        <p:animEffect transition="in" filter="fade">
                                          <p:cBhvr>
                                            <p:cTn id="28" dur="500"/>
                                            <p:tgtEl>
                                              <p:spTgt spid="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0" end="0"/>
                                                </p:txEl>
                                              </p:spTgt>
                                            </p:tgtEl>
                                            <p:attrNameLst>
                                              <p:attrName>style.visibility</p:attrName>
                                            </p:attrNameLst>
                                          </p:cBhvr>
                                          <p:to>
                                            <p:strVal val="visible"/>
                                          </p:to>
                                        </p:set>
                                        <p:animEffect transition="in" filter="fade">
                                          <p:cBhvr>
                                            <p:cTn id="31" dur="500"/>
                                            <p:tgtEl>
                                              <p:spTgt spid="3">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nodeType="clickEffect">
                                      <p:stCondLst>
                                        <p:cond delay="0"/>
                                      </p:stCondLst>
                                      <p:childTnLst>
                                        <p:set>
                                          <p:cBhvr>
                                            <p:cTn id="35" dur="1" fill="hold">
                                              <p:stCondLst>
                                                <p:cond delay="0"/>
                                              </p:stCondLst>
                                            </p:cTn>
                                            <p:tgtEl>
                                              <p:spTgt spid="13"/>
                                            </p:tgtEl>
                                            <p:attrNameLst>
                                              <p:attrName>style.visibility</p:attrName>
                                            </p:attrNameLst>
                                          </p:cBhvr>
                                          <p:to>
                                            <p:strVal val="visible"/>
                                          </p:to>
                                        </p:set>
                                        <p:anim calcmode="lin" valueType="num">
                                          <p:cBhvr>
                                            <p:cTn id="36" dur="500" fill="hold"/>
                                            <p:tgtEl>
                                              <p:spTgt spid="13"/>
                                            </p:tgtEl>
                                            <p:attrNameLst>
                                              <p:attrName>ppt_w</p:attrName>
                                            </p:attrNameLst>
                                          </p:cBhvr>
                                          <p:tavLst>
                                            <p:tav tm="0">
                                              <p:val>
                                                <p:fltVal val="0"/>
                                              </p:val>
                                            </p:tav>
                                            <p:tav tm="100000">
                                              <p:val>
                                                <p:strVal val="#ppt_w"/>
                                              </p:val>
                                            </p:tav>
                                          </p:tavLst>
                                        </p:anim>
                                        <p:anim calcmode="lin" valueType="num">
                                          <p:cBhvr>
                                            <p:cTn id="37" dur="500" fill="hold"/>
                                            <p:tgtEl>
                                              <p:spTgt spid="13"/>
                                            </p:tgtEl>
                                            <p:attrNameLst>
                                              <p:attrName>ppt_h</p:attrName>
                                            </p:attrNameLst>
                                          </p:cBhvr>
                                          <p:tavLst>
                                            <p:tav tm="0">
                                              <p:val>
                                                <p:fltVal val="0"/>
                                              </p:val>
                                            </p:tav>
                                            <p:tav tm="100000">
                                              <p:val>
                                                <p:strVal val="#ppt_h"/>
                                              </p:val>
                                            </p:tav>
                                          </p:tavLst>
                                        </p:anim>
                                        <p:animEffect transition="in" filter="fade">
                                          <p:cBhvr>
                                            <p:cTn id="38" dur="500"/>
                                            <p:tgtEl>
                                              <p:spTgt spid="13"/>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1">
                                                <p:txEl>
                                                  <p:pRg st="0" end="0"/>
                                                </p:txEl>
                                              </p:spTgt>
                                            </p:tgtEl>
                                            <p:attrNameLst>
                                              <p:attrName>style.visibility</p:attrName>
                                            </p:attrNameLst>
                                          </p:cBhvr>
                                          <p:to>
                                            <p:strVal val="visible"/>
                                          </p:to>
                                        </p:set>
                                        <p:animEffect transition="in" filter="fade">
                                          <p:cBhvr>
                                            <p:cTn id="41" dur="500"/>
                                            <p:tgtEl>
                                              <p:spTgt spid="11">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nodeType="clickEffect">
                                      <p:stCondLst>
                                        <p:cond delay="0"/>
                                      </p:stCondLst>
                                      <p:childTnLst>
                                        <p:set>
                                          <p:cBhvr>
                                            <p:cTn id="45" dur="1" fill="hold">
                                              <p:stCondLst>
                                                <p:cond delay="0"/>
                                              </p:stCondLst>
                                            </p:cTn>
                                            <p:tgtEl>
                                              <p:spTgt spid="14"/>
                                            </p:tgtEl>
                                            <p:attrNameLst>
                                              <p:attrName>style.visibility</p:attrName>
                                            </p:attrNameLst>
                                          </p:cBhvr>
                                          <p:to>
                                            <p:strVal val="visible"/>
                                          </p:to>
                                        </p:set>
                                        <p:anim calcmode="lin" valueType="num">
                                          <p:cBhvr>
                                            <p:cTn id="46" dur="500" fill="hold"/>
                                            <p:tgtEl>
                                              <p:spTgt spid="14"/>
                                            </p:tgtEl>
                                            <p:attrNameLst>
                                              <p:attrName>ppt_w</p:attrName>
                                            </p:attrNameLst>
                                          </p:cBhvr>
                                          <p:tavLst>
                                            <p:tav tm="0">
                                              <p:val>
                                                <p:fltVal val="0"/>
                                              </p:val>
                                            </p:tav>
                                            <p:tav tm="100000">
                                              <p:val>
                                                <p:strVal val="#ppt_w"/>
                                              </p:val>
                                            </p:tav>
                                          </p:tavLst>
                                        </p:anim>
                                        <p:anim calcmode="lin" valueType="num">
                                          <p:cBhvr>
                                            <p:cTn id="47" dur="500" fill="hold"/>
                                            <p:tgtEl>
                                              <p:spTgt spid="14"/>
                                            </p:tgtEl>
                                            <p:attrNameLst>
                                              <p:attrName>ppt_h</p:attrName>
                                            </p:attrNameLst>
                                          </p:cBhvr>
                                          <p:tavLst>
                                            <p:tav tm="0">
                                              <p:val>
                                                <p:fltVal val="0"/>
                                              </p:val>
                                            </p:tav>
                                            <p:tav tm="100000">
                                              <p:val>
                                                <p:strVal val="#ppt_h"/>
                                              </p:val>
                                            </p:tav>
                                          </p:tavLst>
                                        </p:anim>
                                        <p:animEffect transition="in" filter="fade">
                                          <p:cBhvr>
                                            <p:cTn id="48" dur="500"/>
                                            <p:tgtEl>
                                              <p:spTgt spid="14"/>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2">
                                                <p:txEl>
                                                  <p:pRg st="0" end="0"/>
                                                </p:txEl>
                                              </p:spTgt>
                                            </p:tgtEl>
                                            <p:attrNameLst>
                                              <p:attrName>style.visibility</p:attrName>
                                            </p:attrNameLst>
                                          </p:cBhvr>
                                          <p:to>
                                            <p:strVal val="visible"/>
                                          </p:to>
                                        </p:set>
                                        <p:animEffect transition="in" filter="fade">
                                          <p:cBhvr>
                                            <p:cTn id="51"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7" grpId="0"/>
          <p:bldP spid="10" grpId="0">
            <p:tmplLst>
              <p:tmpl>
                <p:tnLst>
                  <p:par>
                    <p:cTn presetID="10" presetClass="entr" presetSubtype="0" fill="hold" nodeType="withEffect">
                      <p:stCondLst>
                        <p:cond delay="5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build="p">
            <p:tmplLst>
              <p:tmpl lvl="1">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build="p">
            <p:tmplLst>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05" y="1212849"/>
            <a:ext cx="54856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4587" y="1212849"/>
            <a:ext cx="54856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99584438"/>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PicInfo 3 Lines - Dark Magenta - Dark BG">
    <p:spTree>
      <p:nvGrpSpPr>
        <p:cNvPr id="1" name=""/>
        <p:cNvGrpSpPr/>
        <p:nvPr/>
      </p:nvGrpSpPr>
      <p:grpSpPr>
        <a:xfrm>
          <a:off x="0" y="0"/>
          <a:ext cx="0" cy="0"/>
          <a:chOff x="0" y="0"/>
          <a:chExt cx="0" cy="0"/>
        </a:xfrm>
      </p:grpSpPr>
      <p:sp>
        <p:nvSpPr>
          <p:cNvPr id="4" name="Rectangle 3"/>
          <p:cNvSpPr/>
          <p:nvPr userDrawn="1"/>
        </p:nvSpPr>
        <p:spPr>
          <a:xfrm>
            <a:off x="272013" y="265536"/>
            <a:ext cx="5941113" cy="390951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8" name="Rectangle 7"/>
          <p:cNvSpPr/>
          <p:nvPr userDrawn="1"/>
        </p:nvSpPr>
        <p:spPr>
          <a:xfrm>
            <a:off x="272013" y="4315577"/>
            <a:ext cx="5941113" cy="24134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 name="Content Placeholder 2"/>
          <p:cNvSpPr>
            <a:spLocks noGrp="1"/>
          </p:cNvSpPr>
          <p:nvPr userDrawn="1">
            <p:ph idx="1"/>
          </p:nvPr>
        </p:nvSpPr>
        <p:spPr>
          <a:xfrm>
            <a:off x="859471" y="4574404"/>
            <a:ext cx="5107186" cy="502874"/>
          </a:xfrm>
        </p:spPr>
        <p:txBody>
          <a:bodyPr anchor="ctr" anchorCtr="0"/>
          <a:lstStyle/>
          <a:p>
            <a:pPr lvl="0"/>
            <a:r>
              <a:rPr lang="en-US"/>
              <a:t>Edit Master text styles</a:t>
            </a:r>
          </a:p>
        </p:txBody>
      </p:sp>
      <p:sp>
        <p:nvSpPr>
          <p:cNvPr id="7" name="Picture Placeholder 23"/>
          <p:cNvSpPr>
            <a:spLocks noGrp="1"/>
          </p:cNvSpPr>
          <p:nvPr userDrawn="1">
            <p:ph type="pic" sz="quarter" idx="14"/>
          </p:nvPr>
        </p:nvSpPr>
        <p:spPr>
          <a:xfrm>
            <a:off x="6328923" y="265534"/>
            <a:ext cx="5832443" cy="4728497"/>
          </a:xfrm>
          <a:prstGeom prst="rect">
            <a:avLst/>
          </a:prstGeom>
        </p:spPr>
        <p:txBody>
          <a:bodyPr>
            <a:normAutofit/>
          </a:bodyPr>
          <a:lstStyle>
            <a:lvl1pPr marL="0" indent="0">
              <a:buNone/>
              <a:defRPr sz="2176" b="1"/>
            </a:lvl1pPr>
          </a:lstStyle>
          <a:p>
            <a:r>
              <a:rPr lang="en-US" dirty="0"/>
              <a:t>Click icon to add picture</a:t>
            </a:r>
            <a:endParaRPr lang="en-GB" dirty="0"/>
          </a:p>
        </p:txBody>
      </p:sp>
      <p:sp>
        <p:nvSpPr>
          <p:cNvPr id="10" name="Text Placeholder 9"/>
          <p:cNvSpPr>
            <a:spLocks noGrp="1"/>
          </p:cNvSpPr>
          <p:nvPr userDrawn="1">
            <p:ph type="body" sz="quarter" idx="15" hasCustomPrompt="1"/>
          </p:nvPr>
        </p:nvSpPr>
        <p:spPr>
          <a:xfrm>
            <a:off x="544026" y="265534"/>
            <a:ext cx="5669100" cy="3133807"/>
          </a:xfrm>
        </p:spPr>
        <p:txBody>
          <a:bodyPr anchor="t" anchorCtr="0">
            <a:noAutofit/>
          </a:bodyPr>
          <a:lstStyle>
            <a:lvl1pPr marL="0" indent="0">
              <a:buNone/>
              <a:defRPr sz="7343" cap="all" baseline="0">
                <a:latin typeface="+mj-lt"/>
              </a:defRPr>
            </a:lvl1pPr>
          </a:lstStyle>
          <a:p>
            <a:pPr lvl="0"/>
            <a:r>
              <a:rPr lang="en-US" dirty="0"/>
              <a:t>Insert name</a:t>
            </a:r>
            <a:endParaRPr lang="en-GB" dirty="0"/>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44026" y="4704535"/>
            <a:ext cx="229113" cy="229109"/>
          </a:xfrm>
          <a:prstGeom prst="rect">
            <a:avLst/>
          </a:prstGeom>
        </p:spPr>
      </p:pic>
      <p:sp>
        <p:nvSpPr>
          <p:cNvPr id="11" name="Content Placeholder 2"/>
          <p:cNvSpPr>
            <a:spLocks noGrp="1"/>
          </p:cNvSpPr>
          <p:nvPr>
            <p:ph idx="16"/>
          </p:nvPr>
        </p:nvSpPr>
        <p:spPr>
          <a:xfrm>
            <a:off x="859471" y="5264256"/>
            <a:ext cx="5107186" cy="502874"/>
          </a:xfrm>
        </p:spPr>
        <p:txBody>
          <a:bodyPr anchor="ctr" anchorCtr="0"/>
          <a:lstStyle/>
          <a:p>
            <a:pPr lvl="0"/>
            <a:r>
              <a:rPr lang="en-US"/>
              <a:t>Edit Master text styles</a:t>
            </a:r>
          </a:p>
        </p:txBody>
      </p:sp>
      <p:sp>
        <p:nvSpPr>
          <p:cNvPr id="12" name="Content Placeholder 2"/>
          <p:cNvSpPr>
            <a:spLocks noGrp="1"/>
          </p:cNvSpPr>
          <p:nvPr>
            <p:ph idx="17"/>
          </p:nvPr>
        </p:nvSpPr>
        <p:spPr>
          <a:xfrm>
            <a:off x="859471" y="5954109"/>
            <a:ext cx="5107186" cy="502874"/>
          </a:xfrm>
        </p:spPr>
        <p:txBody>
          <a:bodyPr anchor="ctr" anchorCtr="0"/>
          <a:lstStyle/>
          <a:p>
            <a:pPr lvl="0"/>
            <a:r>
              <a:rPr lang="en-US"/>
              <a:t>Edit Master text styles</a:t>
            </a:r>
          </a:p>
        </p:txBody>
      </p:sp>
      <p:pic>
        <p:nvPicPr>
          <p:cNvPr id="13" name="Picture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44026" y="5397866"/>
            <a:ext cx="229113" cy="229109"/>
          </a:xfrm>
          <a:prstGeom prst="rect">
            <a:avLst/>
          </a:prstGeom>
        </p:spPr>
      </p:pic>
      <p:pic>
        <p:nvPicPr>
          <p:cNvPr id="14" name="Picture 1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44026" y="6098731"/>
            <a:ext cx="229113" cy="229109"/>
          </a:xfrm>
          <a:prstGeom prst="rect">
            <a:avLst/>
          </a:prstGeom>
        </p:spPr>
      </p:pic>
      <p:grpSp>
        <p:nvGrpSpPr>
          <p:cNvPr id="6" name="Group 5"/>
          <p:cNvGrpSpPr>
            <a:grpSpLocks noChangeAspect="1"/>
          </p:cNvGrpSpPr>
          <p:nvPr userDrawn="1"/>
        </p:nvGrpSpPr>
        <p:grpSpPr bwMode="auto">
          <a:xfrm>
            <a:off x="4953050" y="3458954"/>
            <a:ext cx="1190020" cy="1046381"/>
            <a:chOff x="6077" y="1319"/>
            <a:chExt cx="290" cy="255"/>
          </a:xfrm>
        </p:grpSpPr>
        <p:sp>
          <p:nvSpPr>
            <p:cNvPr id="20" name="Freeform 6"/>
            <p:cNvSpPr>
              <a:spLocks noEditPoints="1"/>
            </p:cNvSpPr>
            <p:nvPr userDrawn="1"/>
          </p:nvSpPr>
          <p:spPr bwMode="auto">
            <a:xfrm>
              <a:off x="6176" y="1383"/>
              <a:ext cx="191" cy="191"/>
            </a:xfrm>
            <a:custGeom>
              <a:avLst/>
              <a:gdLst>
                <a:gd name="T0" fmla="*/ 21 w 81"/>
                <a:gd name="T1" fmla="*/ 4 h 81"/>
                <a:gd name="T2" fmla="*/ 20 w 81"/>
                <a:gd name="T3" fmla="*/ 7 h 81"/>
                <a:gd name="T4" fmla="*/ 22 w 81"/>
                <a:gd name="T5" fmla="*/ 14 h 81"/>
                <a:gd name="T6" fmla="*/ 21 w 81"/>
                <a:gd name="T7" fmla="*/ 18 h 81"/>
                <a:gd name="T8" fmla="*/ 17 w 81"/>
                <a:gd name="T9" fmla="*/ 22 h 81"/>
                <a:gd name="T10" fmla="*/ 13 w 81"/>
                <a:gd name="T11" fmla="*/ 24 h 81"/>
                <a:gd name="T12" fmla="*/ 6 w 81"/>
                <a:gd name="T13" fmla="*/ 22 h 81"/>
                <a:gd name="T14" fmla="*/ 3 w 81"/>
                <a:gd name="T15" fmla="*/ 24 h 81"/>
                <a:gd name="T16" fmla="*/ 0 w 81"/>
                <a:gd name="T17" fmla="*/ 39 h 81"/>
                <a:gd name="T18" fmla="*/ 1 w 81"/>
                <a:gd name="T19" fmla="*/ 41 h 81"/>
                <a:gd name="T20" fmla="*/ 9 w 81"/>
                <a:gd name="T21" fmla="*/ 43 h 81"/>
                <a:gd name="T22" fmla="*/ 11 w 81"/>
                <a:gd name="T23" fmla="*/ 46 h 81"/>
                <a:gd name="T24" fmla="*/ 13 w 81"/>
                <a:gd name="T25" fmla="*/ 52 h 81"/>
                <a:gd name="T26" fmla="*/ 12 w 81"/>
                <a:gd name="T27" fmla="*/ 56 h 81"/>
                <a:gd name="T28" fmla="*/ 7 w 81"/>
                <a:gd name="T29" fmla="*/ 61 h 81"/>
                <a:gd name="T30" fmla="*/ 7 w 81"/>
                <a:gd name="T31" fmla="*/ 64 h 81"/>
                <a:gd name="T32" fmla="*/ 19 w 81"/>
                <a:gd name="T33" fmla="*/ 75 h 81"/>
                <a:gd name="T34" fmla="*/ 22 w 81"/>
                <a:gd name="T35" fmla="*/ 74 h 81"/>
                <a:gd name="T36" fmla="*/ 27 w 81"/>
                <a:gd name="T37" fmla="*/ 69 h 81"/>
                <a:gd name="T38" fmla="*/ 30 w 81"/>
                <a:gd name="T39" fmla="*/ 68 h 81"/>
                <a:gd name="T40" fmla="*/ 35 w 81"/>
                <a:gd name="T41" fmla="*/ 70 h 81"/>
                <a:gd name="T42" fmla="*/ 40 w 81"/>
                <a:gd name="T43" fmla="*/ 72 h 81"/>
                <a:gd name="T44" fmla="*/ 42 w 81"/>
                <a:gd name="T45" fmla="*/ 79 h 81"/>
                <a:gd name="T46" fmla="*/ 44 w 81"/>
                <a:gd name="T47" fmla="*/ 81 h 81"/>
                <a:gd name="T48" fmla="*/ 59 w 81"/>
                <a:gd name="T49" fmla="*/ 76 h 81"/>
                <a:gd name="T50" fmla="*/ 61 w 81"/>
                <a:gd name="T51" fmla="*/ 73 h 81"/>
                <a:gd name="T52" fmla="*/ 59 w 81"/>
                <a:gd name="T53" fmla="*/ 66 h 81"/>
                <a:gd name="T54" fmla="*/ 60 w 81"/>
                <a:gd name="T55" fmla="*/ 63 h 81"/>
                <a:gd name="T56" fmla="*/ 64 w 81"/>
                <a:gd name="T57" fmla="*/ 58 h 81"/>
                <a:gd name="T58" fmla="*/ 68 w 81"/>
                <a:gd name="T59" fmla="*/ 57 h 81"/>
                <a:gd name="T60" fmla="*/ 75 w 81"/>
                <a:gd name="T61" fmla="*/ 58 h 81"/>
                <a:gd name="T62" fmla="*/ 77 w 81"/>
                <a:gd name="T63" fmla="*/ 57 h 81"/>
                <a:gd name="T64" fmla="*/ 81 w 81"/>
                <a:gd name="T65" fmla="*/ 42 h 81"/>
                <a:gd name="T66" fmla="*/ 79 w 81"/>
                <a:gd name="T67" fmla="*/ 39 h 81"/>
                <a:gd name="T68" fmla="*/ 72 w 81"/>
                <a:gd name="T69" fmla="*/ 37 h 81"/>
                <a:gd name="T70" fmla="*/ 69 w 81"/>
                <a:gd name="T71" fmla="*/ 35 h 81"/>
                <a:gd name="T72" fmla="*/ 68 w 81"/>
                <a:gd name="T73" fmla="*/ 29 h 81"/>
                <a:gd name="T74" fmla="*/ 68 w 81"/>
                <a:gd name="T75" fmla="*/ 25 h 81"/>
                <a:gd name="T76" fmla="*/ 73 w 81"/>
                <a:gd name="T77" fmla="*/ 20 h 81"/>
                <a:gd name="T78" fmla="*/ 73 w 81"/>
                <a:gd name="T79" fmla="*/ 16 h 81"/>
                <a:gd name="T80" fmla="*/ 62 w 81"/>
                <a:gd name="T81" fmla="*/ 6 h 81"/>
                <a:gd name="T82" fmla="*/ 59 w 81"/>
                <a:gd name="T83" fmla="*/ 6 h 81"/>
                <a:gd name="T84" fmla="*/ 54 w 81"/>
                <a:gd name="T85" fmla="*/ 11 h 81"/>
                <a:gd name="T86" fmla="*/ 51 w 81"/>
                <a:gd name="T87" fmla="*/ 12 h 81"/>
                <a:gd name="T88" fmla="*/ 45 w 81"/>
                <a:gd name="T89" fmla="*/ 11 h 81"/>
                <a:gd name="T90" fmla="*/ 41 w 81"/>
                <a:gd name="T91" fmla="*/ 8 h 81"/>
                <a:gd name="T92" fmla="*/ 39 w 81"/>
                <a:gd name="T93" fmla="*/ 1 h 81"/>
                <a:gd name="T94" fmla="*/ 36 w 81"/>
                <a:gd name="T95" fmla="*/ 0 h 81"/>
                <a:gd name="T96" fmla="*/ 21 w 81"/>
                <a:gd name="T97" fmla="*/ 4 h 81"/>
                <a:gd name="T98" fmla="*/ 59 w 81"/>
                <a:gd name="T99" fmla="*/ 34 h 81"/>
                <a:gd name="T100" fmla="*/ 46 w 81"/>
                <a:gd name="T101" fmla="*/ 60 h 81"/>
                <a:gd name="T102" fmla="*/ 20 w 81"/>
                <a:gd name="T103" fmla="*/ 46 h 81"/>
                <a:gd name="T104" fmla="*/ 34 w 81"/>
                <a:gd name="T105" fmla="*/ 21 h 81"/>
                <a:gd name="T106" fmla="*/ 59 w 81"/>
                <a:gd name="T107" fmla="*/ 34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1" h="81">
                  <a:moveTo>
                    <a:pt x="21" y="4"/>
                  </a:moveTo>
                  <a:cubicBezTo>
                    <a:pt x="20" y="5"/>
                    <a:pt x="20" y="6"/>
                    <a:pt x="20" y="7"/>
                  </a:cubicBezTo>
                  <a:cubicBezTo>
                    <a:pt x="22" y="14"/>
                    <a:pt x="22" y="14"/>
                    <a:pt x="22" y="14"/>
                  </a:cubicBezTo>
                  <a:cubicBezTo>
                    <a:pt x="22" y="15"/>
                    <a:pt x="22" y="17"/>
                    <a:pt x="21" y="18"/>
                  </a:cubicBezTo>
                  <a:cubicBezTo>
                    <a:pt x="17" y="22"/>
                    <a:pt x="17" y="22"/>
                    <a:pt x="17" y="22"/>
                  </a:cubicBezTo>
                  <a:cubicBezTo>
                    <a:pt x="16" y="23"/>
                    <a:pt x="14" y="24"/>
                    <a:pt x="13" y="24"/>
                  </a:cubicBezTo>
                  <a:cubicBezTo>
                    <a:pt x="6" y="22"/>
                    <a:pt x="6" y="22"/>
                    <a:pt x="6" y="22"/>
                  </a:cubicBezTo>
                  <a:cubicBezTo>
                    <a:pt x="5" y="22"/>
                    <a:pt x="4" y="22"/>
                    <a:pt x="3" y="24"/>
                  </a:cubicBezTo>
                  <a:cubicBezTo>
                    <a:pt x="0" y="39"/>
                    <a:pt x="0" y="39"/>
                    <a:pt x="0" y="39"/>
                  </a:cubicBezTo>
                  <a:cubicBezTo>
                    <a:pt x="0" y="40"/>
                    <a:pt x="0" y="41"/>
                    <a:pt x="1" y="41"/>
                  </a:cubicBezTo>
                  <a:cubicBezTo>
                    <a:pt x="9" y="43"/>
                    <a:pt x="9" y="43"/>
                    <a:pt x="9" y="43"/>
                  </a:cubicBezTo>
                  <a:cubicBezTo>
                    <a:pt x="10" y="43"/>
                    <a:pt x="11" y="44"/>
                    <a:pt x="11" y="46"/>
                  </a:cubicBezTo>
                  <a:cubicBezTo>
                    <a:pt x="13" y="52"/>
                    <a:pt x="13" y="52"/>
                    <a:pt x="13" y="52"/>
                  </a:cubicBezTo>
                  <a:cubicBezTo>
                    <a:pt x="13" y="53"/>
                    <a:pt x="13" y="55"/>
                    <a:pt x="12" y="56"/>
                  </a:cubicBezTo>
                  <a:cubicBezTo>
                    <a:pt x="7" y="61"/>
                    <a:pt x="7" y="61"/>
                    <a:pt x="7" y="61"/>
                  </a:cubicBezTo>
                  <a:cubicBezTo>
                    <a:pt x="7" y="62"/>
                    <a:pt x="7" y="63"/>
                    <a:pt x="7" y="64"/>
                  </a:cubicBezTo>
                  <a:cubicBezTo>
                    <a:pt x="19" y="75"/>
                    <a:pt x="19" y="75"/>
                    <a:pt x="19" y="75"/>
                  </a:cubicBezTo>
                  <a:cubicBezTo>
                    <a:pt x="20" y="75"/>
                    <a:pt x="21" y="75"/>
                    <a:pt x="22" y="74"/>
                  </a:cubicBezTo>
                  <a:cubicBezTo>
                    <a:pt x="27" y="69"/>
                    <a:pt x="27" y="69"/>
                    <a:pt x="27" y="69"/>
                  </a:cubicBezTo>
                  <a:cubicBezTo>
                    <a:pt x="28" y="68"/>
                    <a:pt x="29" y="68"/>
                    <a:pt x="30" y="68"/>
                  </a:cubicBezTo>
                  <a:cubicBezTo>
                    <a:pt x="31" y="69"/>
                    <a:pt x="34" y="69"/>
                    <a:pt x="35" y="70"/>
                  </a:cubicBezTo>
                  <a:cubicBezTo>
                    <a:pt x="36" y="70"/>
                    <a:pt x="39" y="71"/>
                    <a:pt x="40" y="72"/>
                  </a:cubicBezTo>
                  <a:cubicBezTo>
                    <a:pt x="42" y="79"/>
                    <a:pt x="42" y="79"/>
                    <a:pt x="42" y="79"/>
                  </a:cubicBezTo>
                  <a:cubicBezTo>
                    <a:pt x="42" y="80"/>
                    <a:pt x="43" y="81"/>
                    <a:pt x="44" y="81"/>
                  </a:cubicBezTo>
                  <a:cubicBezTo>
                    <a:pt x="59" y="76"/>
                    <a:pt x="59" y="76"/>
                    <a:pt x="59" y="76"/>
                  </a:cubicBezTo>
                  <a:cubicBezTo>
                    <a:pt x="60" y="76"/>
                    <a:pt x="61" y="74"/>
                    <a:pt x="61" y="73"/>
                  </a:cubicBezTo>
                  <a:cubicBezTo>
                    <a:pt x="59" y="66"/>
                    <a:pt x="59" y="66"/>
                    <a:pt x="59" y="66"/>
                  </a:cubicBezTo>
                  <a:cubicBezTo>
                    <a:pt x="58" y="65"/>
                    <a:pt x="59" y="64"/>
                    <a:pt x="60" y="63"/>
                  </a:cubicBezTo>
                  <a:cubicBezTo>
                    <a:pt x="64" y="58"/>
                    <a:pt x="64" y="58"/>
                    <a:pt x="64" y="58"/>
                  </a:cubicBezTo>
                  <a:cubicBezTo>
                    <a:pt x="65" y="57"/>
                    <a:pt x="66" y="56"/>
                    <a:pt x="68" y="57"/>
                  </a:cubicBezTo>
                  <a:cubicBezTo>
                    <a:pt x="75" y="58"/>
                    <a:pt x="75" y="58"/>
                    <a:pt x="75" y="58"/>
                  </a:cubicBezTo>
                  <a:cubicBezTo>
                    <a:pt x="76" y="59"/>
                    <a:pt x="77" y="58"/>
                    <a:pt x="77" y="57"/>
                  </a:cubicBezTo>
                  <a:cubicBezTo>
                    <a:pt x="81" y="42"/>
                    <a:pt x="81" y="42"/>
                    <a:pt x="81" y="42"/>
                  </a:cubicBezTo>
                  <a:cubicBezTo>
                    <a:pt x="81" y="40"/>
                    <a:pt x="80" y="39"/>
                    <a:pt x="79" y="39"/>
                  </a:cubicBezTo>
                  <a:cubicBezTo>
                    <a:pt x="72" y="37"/>
                    <a:pt x="72" y="37"/>
                    <a:pt x="72" y="37"/>
                  </a:cubicBezTo>
                  <a:cubicBezTo>
                    <a:pt x="71" y="37"/>
                    <a:pt x="70" y="36"/>
                    <a:pt x="69" y="35"/>
                  </a:cubicBezTo>
                  <a:cubicBezTo>
                    <a:pt x="68" y="29"/>
                    <a:pt x="68" y="29"/>
                    <a:pt x="68" y="29"/>
                  </a:cubicBezTo>
                  <a:cubicBezTo>
                    <a:pt x="67" y="27"/>
                    <a:pt x="67" y="26"/>
                    <a:pt x="68" y="25"/>
                  </a:cubicBezTo>
                  <a:cubicBezTo>
                    <a:pt x="73" y="20"/>
                    <a:pt x="73" y="20"/>
                    <a:pt x="73" y="20"/>
                  </a:cubicBezTo>
                  <a:cubicBezTo>
                    <a:pt x="74" y="19"/>
                    <a:pt x="74" y="17"/>
                    <a:pt x="73" y="16"/>
                  </a:cubicBezTo>
                  <a:cubicBezTo>
                    <a:pt x="62" y="6"/>
                    <a:pt x="62" y="6"/>
                    <a:pt x="62" y="6"/>
                  </a:cubicBezTo>
                  <a:cubicBezTo>
                    <a:pt x="61" y="5"/>
                    <a:pt x="60" y="5"/>
                    <a:pt x="59" y="6"/>
                  </a:cubicBezTo>
                  <a:cubicBezTo>
                    <a:pt x="54" y="11"/>
                    <a:pt x="54" y="11"/>
                    <a:pt x="54" y="11"/>
                  </a:cubicBezTo>
                  <a:cubicBezTo>
                    <a:pt x="53" y="12"/>
                    <a:pt x="51" y="13"/>
                    <a:pt x="51" y="12"/>
                  </a:cubicBezTo>
                  <a:cubicBezTo>
                    <a:pt x="50" y="12"/>
                    <a:pt x="46" y="11"/>
                    <a:pt x="45" y="11"/>
                  </a:cubicBezTo>
                  <a:cubicBezTo>
                    <a:pt x="44" y="11"/>
                    <a:pt x="41" y="9"/>
                    <a:pt x="41" y="8"/>
                  </a:cubicBezTo>
                  <a:cubicBezTo>
                    <a:pt x="39" y="1"/>
                    <a:pt x="39" y="1"/>
                    <a:pt x="39" y="1"/>
                  </a:cubicBezTo>
                  <a:cubicBezTo>
                    <a:pt x="39" y="0"/>
                    <a:pt x="37" y="0"/>
                    <a:pt x="36" y="0"/>
                  </a:cubicBezTo>
                  <a:lnTo>
                    <a:pt x="21" y="4"/>
                  </a:lnTo>
                  <a:close/>
                  <a:moveTo>
                    <a:pt x="59" y="34"/>
                  </a:moveTo>
                  <a:cubicBezTo>
                    <a:pt x="63" y="45"/>
                    <a:pt x="56" y="56"/>
                    <a:pt x="46" y="60"/>
                  </a:cubicBezTo>
                  <a:cubicBezTo>
                    <a:pt x="35" y="63"/>
                    <a:pt x="24" y="57"/>
                    <a:pt x="20" y="46"/>
                  </a:cubicBezTo>
                  <a:cubicBezTo>
                    <a:pt x="17" y="35"/>
                    <a:pt x="23" y="24"/>
                    <a:pt x="34" y="21"/>
                  </a:cubicBezTo>
                  <a:cubicBezTo>
                    <a:pt x="45" y="18"/>
                    <a:pt x="56" y="24"/>
                    <a:pt x="59" y="3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48"/>
            </a:p>
          </p:txBody>
        </p:sp>
        <p:sp>
          <p:nvSpPr>
            <p:cNvPr id="21" name="Freeform 7"/>
            <p:cNvSpPr>
              <a:spLocks noEditPoints="1"/>
            </p:cNvSpPr>
            <p:nvPr userDrawn="1"/>
          </p:nvSpPr>
          <p:spPr bwMode="auto">
            <a:xfrm>
              <a:off x="6211" y="1418"/>
              <a:ext cx="118" cy="118"/>
            </a:xfrm>
            <a:custGeom>
              <a:avLst/>
              <a:gdLst>
                <a:gd name="T0" fmla="*/ 46 w 50"/>
                <a:gd name="T1" fmla="*/ 19 h 50"/>
                <a:gd name="T2" fmla="*/ 31 w 50"/>
                <a:gd name="T3" fmla="*/ 47 h 50"/>
                <a:gd name="T4" fmla="*/ 3 w 50"/>
                <a:gd name="T5" fmla="*/ 32 h 50"/>
                <a:gd name="T6" fmla="*/ 18 w 50"/>
                <a:gd name="T7" fmla="*/ 4 h 50"/>
                <a:gd name="T8" fmla="*/ 46 w 50"/>
                <a:gd name="T9" fmla="*/ 19 h 50"/>
                <a:gd name="T10" fmla="*/ 10 w 50"/>
                <a:gd name="T11" fmla="*/ 30 h 50"/>
                <a:gd name="T12" fmla="*/ 29 w 50"/>
                <a:gd name="T13" fmla="*/ 41 h 50"/>
                <a:gd name="T14" fmla="*/ 40 w 50"/>
                <a:gd name="T15" fmla="*/ 21 h 50"/>
                <a:gd name="T16" fmla="*/ 20 w 50"/>
                <a:gd name="T17" fmla="*/ 10 h 50"/>
                <a:gd name="T18" fmla="*/ 10 w 50"/>
                <a:gd name="T19" fmla="*/ 3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50">
                  <a:moveTo>
                    <a:pt x="46" y="19"/>
                  </a:moveTo>
                  <a:cubicBezTo>
                    <a:pt x="50" y="31"/>
                    <a:pt x="43" y="43"/>
                    <a:pt x="31" y="47"/>
                  </a:cubicBezTo>
                  <a:cubicBezTo>
                    <a:pt x="20" y="50"/>
                    <a:pt x="7" y="44"/>
                    <a:pt x="3" y="32"/>
                  </a:cubicBezTo>
                  <a:cubicBezTo>
                    <a:pt x="0" y="20"/>
                    <a:pt x="7" y="7"/>
                    <a:pt x="18" y="4"/>
                  </a:cubicBezTo>
                  <a:cubicBezTo>
                    <a:pt x="30" y="0"/>
                    <a:pt x="43" y="7"/>
                    <a:pt x="46" y="19"/>
                  </a:cubicBezTo>
                  <a:moveTo>
                    <a:pt x="10" y="30"/>
                  </a:moveTo>
                  <a:cubicBezTo>
                    <a:pt x="12" y="38"/>
                    <a:pt x="21" y="43"/>
                    <a:pt x="29" y="41"/>
                  </a:cubicBezTo>
                  <a:cubicBezTo>
                    <a:pt x="38" y="38"/>
                    <a:pt x="43" y="29"/>
                    <a:pt x="40" y="21"/>
                  </a:cubicBezTo>
                  <a:cubicBezTo>
                    <a:pt x="38" y="12"/>
                    <a:pt x="29" y="8"/>
                    <a:pt x="20" y="10"/>
                  </a:cubicBezTo>
                  <a:cubicBezTo>
                    <a:pt x="12" y="13"/>
                    <a:pt x="7" y="21"/>
                    <a:pt x="10" y="30"/>
                  </a:cubicBezTo>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48"/>
            </a:p>
          </p:txBody>
        </p:sp>
        <p:sp>
          <p:nvSpPr>
            <p:cNvPr id="22" name="Freeform 8"/>
            <p:cNvSpPr>
              <a:spLocks noEditPoints="1"/>
            </p:cNvSpPr>
            <p:nvPr userDrawn="1"/>
          </p:nvSpPr>
          <p:spPr bwMode="auto">
            <a:xfrm>
              <a:off x="6077" y="1319"/>
              <a:ext cx="113" cy="113"/>
            </a:xfrm>
            <a:custGeom>
              <a:avLst/>
              <a:gdLst>
                <a:gd name="T0" fmla="*/ 13 w 48"/>
                <a:gd name="T1" fmla="*/ 3 h 48"/>
                <a:gd name="T2" fmla="*/ 12 w 48"/>
                <a:gd name="T3" fmla="*/ 5 h 48"/>
                <a:gd name="T4" fmla="*/ 13 w 48"/>
                <a:gd name="T5" fmla="*/ 9 h 48"/>
                <a:gd name="T6" fmla="*/ 12 w 48"/>
                <a:gd name="T7" fmla="*/ 11 h 48"/>
                <a:gd name="T8" fmla="*/ 10 w 48"/>
                <a:gd name="T9" fmla="*/ 14 h 48"/>
                <a:gd name="T10" fmla="*/ 8 w 48"/>
                <a:gd name="T11" fmla="*/ 14 h 48"/>
                <a:gd name="T12" fmla="*/ 4 w 48"/>
                <a:gd name="T13" fmla="*/ 13 h 48"/>
                <a:gd name="T14" fmla="*/ 2 w 48"/>
                <a:gd name="T15" fmla="*/ 14 h 48"/>
                <a:gd name="T16" fmla="*/ 0 w 48"/>
                <a:gd name="T17" fmla="*/ 23 h 48"/>
                <a:gd name="T18" fmla="*/ 1 w 48"/>
                <a:gd name="T19" fmla="*/ 25 h 48"/>
                <a:gd name="T20" fmla="*/ 5 w 48"/>
                <a:gd name="T21" fmla="*/ 26 h 48"/>
                <a:gd name="T22" fmla="*/ 7 w 48"/>
                <a:gd name="T23" fmla="*/ 27 h 48"/>
                <a:gd name="T24" fmla="*/ 8 w 48"/>
                <a:gd name="T25" fmla="*/ 31 h 48"/>
                <a:gd name="T26" fmla="*/ 7 w 48"/>
                <a:gd name="T27" fmla="*/ 33 h 48"/>
                <a:gd name="T28" fmla="*/ 4 w 48"/>
                <a:gd name="T29" fmla="*/ 36 h 48"/>
                <a:gd name="T30" fmla="*/ 5 w 48"/>
                <a:gd name="T31" fmla="*/ 38 h 48"/>
                <a:gd name="T32" fmla="*/ 11 w 48"/>
                <a:gd name="T33" fmla="*/ 44 h 48"/>
                <a:gd name="T34" fmla="*/ 13 w 48"/>
                <a:gd name="T35" fmla="*/ 44 h 48"/>
                <a:gd name="T36" fmla="*/ 16 w 48"/>
                <a:gd name="T37" fmla="*/ 41 h 48"/>
                <a:gd name="T38" fmla="*/ 18 w 48"/>
                <a:gd name="T39" fmla="*/ 41 h 48"/>
                <a:gd name="T40" fmla="*/ 21 w 48"/>
                <a:gd name="T41" fmla="*/ 41 h 48"/>
                <a:gd name="T42" fmla="*/ 23 w 48"/>
                <a:gd name="T43" fmla="*/ 43 h 48"/>
                <a:gd name="T44" fmla="*/ 25 w 48"/>
                <a:gd name="T45" fmla="*/ 47 h 48"/>
                <a:gd name="T46" fmla="*/ 26 w 48"/>
                <a:gd name="T47" fmla="*/ 48 h 48"/>
                <a:gd name="T48" fmla="*/ 35 w 48"/>
                <a:gd name="T49" fmla="*/ 45 h 48"/>
                <a:gd name="T50" fmla="*/ 36 w 48"/>
                <a:gd name="T51" fmla="*/ 44 h 48"/>
                <a:gd name="T52" fmla="*/ 35 w 48"/>
                <a:gd name="T53" fmla="*/ 39 h 48"/>
                <a:gd name="T54" fmla="*/ 35 w 48"/>
                <a:gd name="T55" fmla="*/ 37 h 48"/>
                <a:gd name="T56" fmla="*/ 38 w 48"/>
                <a:gd name="T57" fmla="*/ 35 h 48"/>
                <a:gd name="T58" fmla="*/ 40 w 48"/>
                <a:gd name="T59" fmla="*/ 34 h 48"/>
                <a:gd name="T60" fmla="*/ 44 w 48"/>
                <a:gd name="T61" fmla="*/ 35 h 48"/>
                <a:gd name="T62" fmla="*/ 46 w 48"/>
                <a:gd name="T63" fmla="*/ 34 h 48"/>
                <a:gd name="T64" fmla="*/ 48 w 48"/>
                <a:gd name="T65" fmla="*/ 25 h 48"/>
                <a:gd name="T66" fmla="*/ 47 w 48"/>
                <a:gd name="T67" fmla="*/ 23 h 48"/>
                <a:gd name="T68" fmla="*/ 43 w 48"/>
                <a:gd name="T69" fmla="*/ 22 h 48"/>
                <a:gd name="T70" fmla="*/ 41 w 48"/>
                <a:gd name="T71" fmla="*/ 21 h 48"/>
                <a:gd name="T72" fmla="*/ 40 w 48"/>
                <a:gd name="T73" fmla="*/ 17 h 48"/>
                <a:gd name="T74" fmla="*/ 40 w 48"/>
                <a:gd name="T75" fmla="*/ 15 h 48"/>
                <a:gd name="T76" fmla="*/ 43 w 48"/>
                <a:gd name="T77" fmla="*/ 12 h 48"/>
                <a:gd name="T78" fmla="*/ 43 w 48"/>
                <a:gd name="T79" fmla="*/ 10 h 48"/>
                <a:gd name="T80" fmla="*/ 37 w 48"/>
                <a:gd name="T81" fmla="*/ 4 h 48"/>
                <a:gd name="T82" fmla="*/ 35 w 48"/>
                <a:gd name="T83" fmla="*/ 4 h 48"/>
                <a:gd name="T84" fmla="*/ 32 w 48"/>
                <a:gd name="T85" fmla="*/ 7 h 48"/>
                <a:gd name="T86" fmla="*/ 30 w 48"/>
                <a:gd name="T87" fmla="*/ 8 h 48"/>
                <a:gd name="T88" fmla="*/ 27 w 48"/>
                <a:gd name="T89" fmla="*/ 7 h 48"/>
                <a:gd name="T90" fmla="*/ 24 w 48"/>
                <a:gd name="T91" fmla="*/ 5 h 48"/>
                <a:gd name="T92" fmla="*/ 23 w 48"/>
                <a:gd name="T93" fmla="*/ 1 h 48"/>
                <a:gd name="T94" fmla="*/ 21 w 48"/>
                <a:gd name="T95" fmla="*/ 0 h 48"/>
                <a:gd name="T96" fmla="*/ 13 w 48"/>
                <a:gd name="T97" fmla="*/ 3 h 48"/>
                <a:gd name="T98" fmla="*/ 35 w 48"/>
                <a:gd name="T99" fmla="*/ 21 h 48"/>
                <a:gd name="T100" fmla="*/ 27 w 48"/>
                <a:gd name="T101" fmla="*/ 36 h 48"/>
                <a:gd name="T102" fmla="*/ 12 w 48"/>
                <a:gd name="T103" fmla="*/ 28 h 48"/>
                <a:gd name="T104" fmla="*/ 20 w 48"/>
                <a:gd name="T105" fmla="*/ 13 h 48"/>
                <a:gd name="T106" fmla="*/ 35 w 48"/>
                <a:gd name="T107" fmla="*/ 21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8" h="48">
                  <a:moveTo>
                    <a:pt x="13" y="3"/>
                  </a:moveTo>
                  <a:cubicBezTo>
                    <a:pt x="12" y="3"/>
                    <a:pt x="12" y="4"/>
                    <a:pt x="12" y="5"/>
                  </a:cubicBezTo>
                  <a:cubicBezTo>
                    <a:pt x="13" y="9"/>
                    <a:pt x="13" y="9"/>
                    <a:pt x="13" y="9"/>
                  </a:cubicBezTo>
                  <a:cubicBezTo>
                    <a:pt x="13" y="9"/>
                    <a:pt x="13" y="10"/>
                    <a:pt x="12" y="11"/>
                  </a:cubicBezTo>
                  <a:cubicBezTo>
                    <a:pt x="10" y="14"/>
                    <a:pt x="10" y="14"/>
                    <a:pt x="10" y="14"/>
                  </a:cubicBezTo>
                  <a:cubicBezTo>
                    <a:pt x="9" y="14"/>
                    <a:pt x="9" y="15"/>
                    <a:pt x="8" y="14"/>
                  </a:cubicBezTo>
                  <a:cubicBezTo>
                    <a:pt x="4" y="13"/>
                    <a:pt x="4" y="13"/>
                    <a:pt x="4" y="13"/>
                  </a:cubicBezTo>
                  <a:cubicBezTo>
                    <a:pt x="3" y="13"/>
                    <a:pt x="2" y="14"/>
                    <a:pt x="2" y="14"/>
                  </a:cubicBezTo>
                  <a:cubicBezTo>
                    <a:pt x="0" y="23"/>
                    <a:pt x="0" y="23"/>
                    <a:pt x="0" y="23"/>
                  </a:cubicBezTo>
                  <a:cubicBezTo>
                    <a:pt x="0" y="24"/>
                    <a:pt x="0" y="25"/>
                    <a:pt x="1" y="25"/>
                  </a:cubicBezTo>
                  <a:cubicBezTo>
                    <a:pt x="5" y="26"/>
                    <a:pt x="5" y="26"/>
                    <a:pt x="5" y="26"/>
                  </a:cubicBezTo>
                  <a:cubicBezTo>
                    <a:pt x="6" y="26"/>
                    <a:pt x="7" y="27"/>
                    <a:pt x="7" y="27"/>
                  </a:cubicBezTo>
                  <a:cubicBezTo>
                    <a:pt x="8" y="31"/>
                    <a:pt x="8" y="31"/>
                    <a:pt x="8" y="31"/>
                  </a:cubicBezTo>
                  <a:cubicBezTo>
                    <a:pt x="8" y="32"/>
                    <a:pt x="8" y="33"/>
                    <a:pt x="7" y="33"/>
                  </a:cubicBezTo>
                  <a:cubicBezTo>
                    <a:pt x="4" y="36"/>
                    <a:pt x="4" y="36"/>
                    <a:pt x="4" y="36"/>
                  </a:cubicBezTo>
                  <a:cubicBezTo>
                    <a:pt x="4" y="37"/>
                    <a:pt x="4" y="38"/>
                    <a:pt x="5" y="38"/>
                  </a:cubicBezTo>
                  <a:cubicBezTo>
                    <a:pt x="11" y="44"/>
                    <a:pt x="11" y="44"/>
                    <a:pt x="11" y="44"/>
                  </a:cubicBezTo>
                  <a:cubicBezTo>
                    <a:pt x="12" y="45"/>
                    <a:pt x="13" y="45"/>
                    <a:pt x="13" y="44"/>
                  </a:cubicBezTo>
                  <a:cubicBezTo>
                    <a:pt x="16" y="41"/>
                    <a:pt x="16" y="41"/>
                    <a:pt x="16" y="41"/>
                  </a:cubicBezTo>
                  <a:cubicBezTo>
                    <a:pt x="16" y="41"/>
                    <a:pt x="17" y="40"/>
                    <a:pt x="18" y="41"/>
                  </a:cubicBezTo>
                  <a:cubicBezTo>
                    <a:pt x="18" y="41"/>
                    <a:pt x="20" y="41"/>
                    <a:pt x="21" y="41"/>
                  </a:cubicBezTo>
                  <a:cubicBezTo>
                    <a:pt x="22" y="42"/>
                    <a:pt x="23" y="42"/>
                    <a:pt x="23" y="43"/>
                  </a:cubicBezTo>
                  <a:cubicBezTo>
                    <a:pt x="25" y="47"/>
                    <a:pt x="25" y="47"/>
                    <a:pt x="25" y="47"/>
                  </a:cubicBezTo>
                  <a:cubicBezTo>
                    <a:pt x="25" y="48"/>
                    <a:pt x="26" y="48"/>
                    <a:pt x="26" y="48"/>
                  </a:cubicBezTo>
                  <a:cubicBezTo>
                    <a:pt x="35" y="45"/>
                    <a:pt x="35" y="45"/>
                    <a:pt x="35" y="45"/>
                  </a:cubicBezTo>
                  <a:cubicBezTo>
                    <a:pt x="36" y="45"/>
                    <a:pt x="36" y="44"/>
                    <a:pt x="36" y="44"/>
                  </a:cubicBezTo>
                  <a:cubicBezTo>
                    <a:pt x="35" y="39"/>
                    <a:pt x="35" y="39"/>
                    <a:pt x="35" y="39"/>
                  </a:cubicBezTo>
                  <a:cubicBezTo>
                    <a:pt x="34" y="39"/>
                    <a:pt x="35" y="38"/>
                    <a:pt x="35" y="37"/>
                  </a:cubicBezTo>
                  <a:cubicBezTo>
                    <a:pt x="38" y="35"/>
                    <a:pt x="38" y="35"/>
                    <a:pt x="38" y="35"/>
                  </a:cubicBezTo>
                  <a:cubicBezTo>
                    <a:pt x="38" y="34"/>
                    <a:pt x="39" y="34"/>
                    <a:pt x="40" y="34"/>
                  </a:cubicBezTo>
                  <a:cubicBezTo>
                    <a:pt x="44" y="35"/>
                    <a:pt x="44" y="35"/>
                    <a:pt x="44" y="35"/>
                  </a:cubicBezTo>
                  <a:cubicBezTo>
                    <a:pt x="45" y="35"/>
                    <a:pt x="45" y="35"/>
                    <a:pt x="46" y="34"/>
                  </a:cubicBezTo>
                  <a:cubicBezTo>
                    <a:pt x="48" y="25"/>
                    <a:pt x="48" y="25"/>
                    <a:pt x="48" y="25"/>
                  </a:cubicBezTo>
                  <a:cubicBezTo>
                    <a:pt x="48" y="24"/>
                    <a:pt x="47" y="24"/>
                    <a:pt x="47" y="23"/>
                  </a:cubicBezTo>
                  <a:cubicBezTo>
                    <a:pt x="43" y="22"/>
                    <a:pt x="43" y="22"/>
                    <a:pt x="43" y="22"/>
                  </a:cubicBezTo>
                  <a:cubicBezTo>
                    <a:pt x="42" y="22"/>
                    <a:pt x="41" y="22"/>
                    <a:pt x="41" y="21"/>
                  </a:cubicBezTo>
                  <a:cubicBezTo>
                    <a:pt x="40" y="17"/>
                    <a:pt x="40" y="17"/>
                    <a:pt x="40" y="17"/>
                  </a:cubicBezTo>
                  <a:cubicBezTo>
                    <a:pt x="40" y="17"/>
                    <a:pt x="40" y="16"/>
                    <a:pt x="40" y="15"/>
                  </a:cubicBezTo>
                  <a:cubicBezTo>
                    <a:pt x="43" y="12"/>
                    <a:pt x="43" y="12"/>
                    <a:pt x="43" y="12"/>
                  </a:cubicBezTo>
                  <a:cubicBezTo>
                    <a:pt x="44" y="11"/>
                    <a:pt x="44" y="11"/>
                    <a:pt x="43" y="10"/>
                  </a:cubicBezTo>
                  <a:cubicBezTo>
                    <a:pt x="37" y="4"/>
                    <a:pt x="37" y="4"/>
                    <a:pt x="37" y="4"/>
                  </a:cubicBezTo>
                  <a:cubicBezTo>
                    <a:pt x="36" y="3"/>
                    <a:pt x="35" y="3"/>
                    <a:pt x="35" y="4"/>
                  </a:cubicBezTo>
                  <a:cubicBezTo>
                    <a:pt x="32" y="7"/>
                    <a:pt x="32" y="7"/>
                    <a:pt x="32" y="7"/>
                  </a:cubicBezTo>
                  <a:cubicBezTo>
                    <a:pt x="31" y="8"/>
                    <a:pt x="30" y="8"/>
                    <a:pt x="30" y="8"/>
                  </a:cubicBezTo>
                  <a:cubicBezTo>
                    <a:pt x="29" y="7"/>
                    <a:pt x="27" y="7"/>
                    <a:pt x="27" y="7"/>
                  </a:cubicBezTo>
                  <a:cubicBezTo>
                    <a:pt x="26" y="7"/>
                    <a:pt x="24" y="6"/>
                    <a:pt x="24" y="5"/>
                  </a:cubicBezTo>
                  <a:cubicBezTo>
                    <a:pt x="23" y="1"/>
                    <a:pt x="23" y="1"/>
                    <a:pt x="23" y="1"/>
                  </a:cubicBezTo>
                  <a:cubicBezTo>
                    <a:pt x="23" y="1"/>
                    <a:pt x="22" y="0"/>
                    <a:pt x="21" y="0"/>
                  </a:cubicBezTo>
                  <a:lnTo>
                    <a:pt x="13" y="3"/>
                  </a:lnTo>
                  <a:close/>
                  <a:moveTo>
                    <a:pt x="35" y="21"/>
                  </a:moveTo>
                  <a:cubicBezTo>
                    <a:pt x="37" y="27"/>
                    <a:pt x="33" y="34"/>
                    <a:pt x="27" y="36"/>
                  </a:cubicBezTo>
                  <a:cubicBezTo>
                    <a:pt x="21" y="37"/>
                    <a:pt x="14" y="34"/>
                    <a:pt x="12" y="28"/>
                  </a:cubicBezTo>
                  <a:cubicBezTo>
                    <a:pt x="10" y="21"/>
                    <a:pt x="14" y="15"/>
                    <a:pt x="20" y="13"/>
                  </a:cubicBezTo>
                  <a:cubicBezTo>
                    <a:pt x="26" y="11"/>
                    <a:pt x="33" y="14"/>
                    <a:pt x="35" y="21"/>
                  </a:cubicBezTo>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48"/>
            </a:p>
          </p:txBody>
        </p:sp>
        <p:sp>
          <p:nvSpPr>
            <p:cNvPr id="23" name="Freeform 9"/>
            <p:cNvSpPr>
              <a:spLocks noEditPoints="1"/>
            </p:cNvSpPr>
            <p:nvPr userDrawn="1"/>
          </p:nvSpPr>
          <p:spPr bwMode="auto">
            <a:xfrm>
              <a:off x="6093" y="1338"/>
              <a:ext cx="78" cy="75"/>
            </a:xfrm>
            <a:custGeom>
              <a:avLst/>
              <a:gdLst>
                <a:gd name="T0" fmla="*/ 31 w 33"/>
                <a:gd name="T1" fmla="*/ 12 h 32"/>
                <a:gd name="T2" fmla="*/ 21 w 33"/>
                <a:gd name="T3" fmla="*/ 30 h 32"/>
                <a:gd name="T4" fmla="*/ 3 w 33"/>
                <a:gd name="T5" fmla="*/ 20 h 32"/>
                <a:gd name="T6" fmla="*/ 12 w 33"/>
                <a:gd name="T7" fmla="*/ 2 h 32"/>
                <a:gd name="T8" fmla="*/ 31 w 33"/>
                <a:gd name="T9" fmla="*/ 12 h 32"/>
                <a:gd name="T10" fmla="*/ 7 w 33"/>
                <a:gd name="T11" fmla="*/ 19 h 32"/>
                <a:gd name="T12" fmla="*/ 20 w 33"/>
                <a:gd name="T13" fmla="*/ 26 h 32"/>
                <a:gd name="T14" fmla="*/ 26 w 33"/>
                <a:gd name="T15" fmla="*/ 13 h 32"/>
                <a:gd name="T16" fmla="*/ 14 w 33"/>
                <a:gd name="T17" fmla="*/ 6 h 32"/>
                <a:gd name="T18" fmla="*/ 7 w 33"/>
                <a:gd name="T19" fmla="*/ 19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32">
                  <a:moveTo>
                    <a:pt x="31" y="12"/>
                  </a:moveTo>
                  <a:cubicBezTo>
                    <a:pt x="33" y="20"/>
                    <a:pt x="28" y="28"/>
                    <a:pt x="21" y="30"/>
                  </a:cubicBezTo>
                  <a:cubicBezTo>
                    <a:pt x="13" y="32"/>
                    <a:pt x="5" y="28"/>
                    <a:pt x="3" y="20"/>
                  </a:cubicBezTo>
                  <a:cubicBezTo>
                    <a:pt x="0" y="13"/>
                    <a:pt x="5" y="5"/>
                    <a:pt x="12" y="2"/>
                  </a:cubicBezTo>
                  <a:cubicBezTo>
                    <a:pt x="20" y="0"/>
                    <a:pt x="28" y="4"/>
                    <a:pt x="31" y="12"/>
                  </a:cubicBezTo>
                  <a:moveTo>
                    <a:pt x="7" y="19"/>
                  </a:moveTo>
                  <a:cubicBezTo>
                    <a:pt x="8" y="25"/>
                    <a:pt x="14" y="28"/>
                    <a:pt x="20" y="26"/>
                  </a:cubicBezTo>
                  <a:cubicBezTo>
                    <a:pt x="25" y="24"/>
                    <a:pt x="28" y="19"/>
                    <a:pt x="26" y="13"/>
                  </a:cubicBezTo>
                  <a:cubicBezTo>
                    <a:pt x="25" y="8"/>
                    <a:pt x="19" y="5"/>
                    <a:pt x="14" y="6"/>
                  </a:cubicBezTo>
                  <a:cubicBezTo>
                    <a:pt x="8" y="8"/>
                    <a:pt x="5" y="14"/>
                    <a:pt x="7" y="19"/>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48"/>
            </a:p>
          </p:txBody>
        </p:sp>
      </p:grpSp>
    </p:spTree>
    <p:extLst>
      <p:ext uri="{BB962C8B-B14F-4D97-AF65-F5344CB8AC3E}">
        <p14:creationId xmlns:p14="http://schemas.microsoft.com/office/powerpoint/2010/main" val="3439159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80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200"/>
                                            <p:tgtEl>
                                              <p:spTgt spid="6"/>
                                            </p:tgtEl>
                                          </p:cBhvr>
                                        </p:animEffect>
                                      </p:childTnLst>
                                    </p:cTn>
                                  </p:par>
                                  <p:par>
                                    <p:cTn id="17" presetID="35" presetClass="path" presetSubtype="0" accel="40000" fill="hold" nodeType="withEffect" p14:presetBounceEnd="48000">
                                      <p:stCondLst>
                                        <p:cond delay="800"/>
                                      </p:stCondLst>
                                      <p:childTnLst>
                                        <p:animMotion origin="layout" path="M -0.08107 -1.7284E-6 L -3.61111E-6 -1.7284E-6 " pathEditMode="relative" rAng="0" ptsTypes="AA" p14:bounceEnd="48000">
                                          <p:cBhvr>
                                            <p:cTn id="18" dur="400" fill="hold"/>
                                            <p:tgtEl>
                                              <p:spTgt spid="6"/>
                                            </p:tgtEl>
                                            <p:attrNameLst>
                                              <p:attrName>ppt_x</p:attrName>
                                              <p:attrName>ppt_y</p:attrName>
                                            </p:attrNameLst>
                                          </p:cBhvr>
                                          <p:rCtr x="4045" y="0"/>
                                        </p:animMotion>
                                      </p:childTnLst>
                                    </p:cTn>
                                  </p:par>
                                  <p:par>
                                    <p:cTn id="19" presetID="22" presetClass="entr" presetSubtype="1" fill="hold" grpId="0" nodeType="withEffect">
                                      <p:stCondLst>
                                        <p:cond delay="800"/>
                                      </p:stCondLst>
                                      <p:childTnLst>
                                        <p:set>
                                          <p:cBhvr>
                                            <p:cTn id="20" dur="1" fill="hold">
                                              <p:stCondLst>
                                                <p:cond delay="0"/>
                                              </p:stCondLst>
                                            </p:cTn>
                                            <p:tgtEl>
                                              <p:spTgt spid="8"/>
                                            </p:tgtEl>
                                            <p:attrNameLst>
                                              <p:attrName>style.visibility</p:attrName>
                                            </p:attrNameLst>
                                          </p:cBhvr>
                                          <p:to>
                                            <p:strVal val="visible"/>
                                          </p:to>
                                        </p:set>
                                        <p:animEffect transition="in" filter="wipe(up)">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9"/>
                                            </p:tgtEl>
                                            <p:attrNameLst>
                                              <p:attrName>style.visibility</p:attrName>
                                            </p:attrNameLst>
                                          </p:cBhvr>
                                          <p:to>
                                            <p:strVal val="visible"/>
                                          </p:to>
                                        </p:set>
                                        <p:anim calcmode="lin" valueType="num">
                                          <p:cBhvr>
                                            <p:cTn id="26" dur="500" fill="hold"/>
                                            <p:tgtEl>
                                              <p:spTgt spid="9"/>
                                            </p:tgtEl>
                                            <p:attrNameLst>
                                              <p:attrName>ppt_w</p:attrName>
                                            </p:attrNameLst>
                                          </p:cBhvr>
                                          <p:tavLst>
                                            <p:tav tm="0">
                                              <p:val>
                                                <p:fltVal val="0"/>
                                              </p:val>
                                            </p:tav>
                                            <p:tav tm="100000">
                                              <p:val>
                                                <p:strVal val="#ppt_w"/>
                                              </p:val>
                                            </p:tav>
                                          </p:tavLst>
                                        </p:anim>
                                        <p:anim calcmode="lin" valueType="num">
                                          <p:cBhvr>
                                            <p:cTn id="27" dur="500" fill="hold"/>
                                            <p:tgtEl>
                                              <p:spTgt spid="9"/>
                                            </p:tgtEl>
                                            <p:attrNameLst>
                                              <p:attrName>ppt_h</p:attrName>
                                            </p:attrNameLst>
                                          </p:cBhvr>
                                          <p:tavLst>
                                            <p:tav tm="0">
                                              <p:val>
                                                <p:fltVal val="0"/>
                                              </p:val>
                                            </p:tav>
                                            <p:tav tm="100000">
                                              <p:val>
                                                <p:strVal val="#ppt_h"/>
                                              </p:val>
                                            </p:tav>
                                          </p:tavLst>
                                        </p:anim>
                                        <p:animEffect transition="in" filter="fade">
                                          <p:cBhvr>
                                            <p:cTn id="28" dur="500"/>
                                            <p:tgtEl>
                                              <p:spTgt spid="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0" end="0"/>
                                                </p:txEl>
                                              </p:spTgt>
                                            </p:tgtEl>
                                            <p:attrNameLst>
                                              <p:attrName>style.visibility</p:attrName>
                                            </p:attrNameLst>
                                          </p:cBhvr>
                                          <p:to>
                                            <p:strVal val="visible"/>
                                          </p:to>
                                        </p:set>
                                        <p:animEffect transition="in" filter="fade">
                                          <p:cBhvr>
                                            <p:cTn id="31" dur="500"/>
                                            <p:tgtEl>
                                              <p:spTgt spid="3">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nodeType="clickEffect">
                                      <p:stCondLst>
                                        <p:cond delay="0"/>
                                      </p:stCondLst>
                                      <p:childTnLst>
                                        <p:set>
                                          <p:cBhvr>
                                            <p:cTn id="35" dur="1" fill="hold">
                                              <p:stCondLst>
                                                <p:cond delay="0"/>
                                              </p:stCondLst>
                                            </p:cTn>
                                            <p:tgtEl>
                                              <p:spTgt spid="13"/>
                                            </p:tgtEl>
                                            <p:attrNameLst>
                                              <p:attrName>style.visibility</p:attrName>
                                            </p:attrNameLst>
                                          </p:cBhvr>
                                          <p:to>
                                            <p:strVal val="visible"/>
                                          </p:to>
                                        </p:set>
                                        <p:anim calcmode="lin" valueType="num">
                                          <p:cBhvr>
                                            <p:cTn id="36" dur="500" fill="hold"/>
                                            <p:tgtEl>
                                              <p:spTgt spid="13"/>
                                            </p:tgtEl>
                                            <p:attrNameLst>
                                              <p:attrName>ppt_w</p:attrName>
                                            </p:attrNameLst>
                                          </p:cBhvr>
                                          <p:tavLst>
                                            <p:tav tm="0">
                                              <p:val>
                                                <p:fltVal val="0"/>
                                              </p:val>
                                            </p:tav>
                                            <p:tav tm="100000">
                                              <p:val>
                                                <p:strVal val="#ppt_w"/>
                                              </p:val>
                                            </p:tav>
                                          </p:tavLst>
                                        </p:anim>
                                        <p:anim calcmode="lin" valueType="num">
                                          <p:cBhvr>
                                            <p:cTn id="37" dur="500" fill="hold"/>
                                            <p:tgtEl>
                                              <p:spTgt spid="13"/>
                                            </p:tgtEl>
                                            <p:attrNameLst>
                                              <p:attrName>ppt_h</p:attrName>
                                            </p:attrNameLst>
                                          </p:cBhvr>
                                          <p:tavLst>
                                            <p:tav tm="0">
                                              <p:val>
                                                <p:fltVal val="0"/>
                                              </p:val>
                                            </p:tav>
                                            <p:tav tm="100000">
                                              <p:val>
                                                <p:strVal val="#ppt_h"/>
                                              </p:val>
                                            </p:tav>
                                          </p:tavLst>
                                        </p:anim>
                                        <p:animEffect transition="in" filter="fade">
                                          <p:cBhvr>
                                            <p:cTn id="38" dur="500"/>
                                            <p:tgtEl>
                                              <p:spTgt spid="13"/>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1">
                                                <p:txEl>
                                                  <p:pRg st="0" end="0"/>
                                                </p:txEl>
                                              </p:spTgt>
                                            </p:tgtEl>
                                            <p:attrNameLst>
                                              <p:attrName>style.visibility</p:attrName>
                                            </p:attrNameLst>
                                          </p:cBhvr>
                                          <p:to>
                                            <p:strVal val="visible"/>
                                          </p:to>
                                        </p:set>
                                        <p:animEffect transition="in" filter="fade">
                                          <p:cBhvr>
                                            <p:cTn id="41" dur="500"/>
                                            <p:tgtEl>
                                              <p:spTgt spid="11">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nodeType="clickEffect">
                                      <p:stCondLst>
                                        <p:cond delay="0"/>
                                      </p:stCondLst>
                                      <p:childTnLst>
                                        <p:set>
                                          <p:cBhvr>
                                            <p:cTn id="45" dur="1" fill="hold">
                                              <p:stCondLst>
                                                <p:cond delay="0"/>
                                              </p:stCondLst>
                                            </p:cTn>
                                            <p:tgtEl>
                                              <p:spTgt spid="14"/>
                                            </p:tgtEl>
                                            <p:attrNameLst>
                                              <p:attrName>style.visibility</p:attrName>
                                            </p:attrNameLst>
                                          </p:cBhvr>
                                          <p:to>
                                            <p:strVal val="visible"/>
                                          </p:to>
                                        </p:set>
                                        <p:anim calcmode="lin" valueType="num">
                                          <p:cBhvr>
                                            <p:cTn id="46" dur="500" fill="hold"/>
                                            <p:tgtEl>
                                              <p:spTgt spid="14"/>
                                            </p:tgtEl>
                                            <p:attrNameLst>
                                              <p:attrName>ppt_w</p:attrName>
                                            </p:attrNameLst>
                                          </p:cBhvr>
                                          <p:tavLst>
                                            <p:tav tm="0">
                                              <p:val>
                                                <p:fltVal val="0"/>
                                              </p:val>
                                            </p:tav>
                                            <p:tav tm="100000">
                                              <p:val>
                                                <p:strVal val="#ppt_w"/>
                                              </p:val>
                                            </p:tav>
                                          </p:tavLst>
                                        </p:anim>
                                        <p:anim calcmode="lin" valueType="num">
                                          <p:cBhvr>
                                            <p:cTn id="47" dur="500" fill="hold"/>
                                            <p:tgtEl>
                                              <p:spTgt spid="14"/>
                                            </p:tgtEl>
                                            <p:attrNameLst>
                                              <p:attrName>ppt_h</p:attrName>
                                            </p:attrNameLst>
                                          </p:cBhvr>
                                          <p:tavLst>
                                            <p:tav tm="0">
                                              <p:val>
                                                <p:fltVal val="0"/>
                                              </p:val>
                                            </p:tav>
                                            <p:tav tm="100000">
                                              <p:val>
                                                <p:strVal val="#ppt_h"/>
                                              </p:val>
                                            </p:tav>
                                          </p:tavLst>
                                        </p:anim>
                                        <p:animEffect transition="in" filter="fade">
                                          <p:cBhvr>
                                            <p:cTn id="48" dur="500"/>
                                            <p:tgtEl>
                                              <p:spTgt spid="14"/>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2">
                                                <p:txEl>
                                                  <p:pRg st="0" end="0"/>
                                                </p:txEl>
                                              </p:spTgt>
                                            </p:tgtEl>
                                            <p:attrNameLst>
                                              <p:attrName>style.visibility</p:attrName>
                                            </p:attrNameLst>
                                          </p:cBhvr>
                                          <p:to>
                                            <p:strVal val="visible"/>
                                          </p:to>
                                        </p:set>
                                        <p:animEffect transition="in" filter="fade">
                                          <p:cBhvr>
                                            <p:cTn id="51"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7" grpId="0"/>
          <p:bldP spid="10" grpId="0">
            <p:tmplLst>
              <p:tmpl>
                <p:tnLst>
                  <p:par>
                    <p:cTn presetID="10" presetClass="entr" presetSubtype="0" fill="hold" nodeType="withEffect">
                      <p:stCondLst>
                        <p:cond delay="5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build="p">
            <p:tmplLst>
              <p:tmpl lvl="1">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build="p">
            <p:tmplLst>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80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200"/>
                                            <p:tgtEl>
                                              <p:spTgt spid="6"/>
                                            </p:tgtEl>
                                          </p:cBhvr>
                                        </p:animEffect>
                                      </p:childTnLst>
                                    </p:cTn>
                                  </p:par>
                                  <p:par>
                                    <p:cTn id="17" presetID="35" presetClass="path" presetSubtype="0" accel="40000" fill="hold" nodeType="withEffect">
                                      <p:stCondLst>
                                        <p:cond delay="800"/>
                                      </p:stCondLst>
                                      <p:childTnLst>
                                        <p:animMotion origin="layout" path="M -0.08107 -1.7284E-6 L -3.61111E-6 -1.7284E-6 " pathEditMode="relative" rAng="0" ptsTypes="AA">
                                          <p:cBhvr>
                                            <p:cTn id="18" dur="400" fill="hold"/>
                                            <p:tgtEl>
                                              <p:spTgt spid="6"/>
                                            </p:tgtEl>
                                            <p:attrNameLst>
                                              <p:attrName>ppt_x</p:attrName>
                                              <p:attrName>ppt_y</p:attrName>
                                            </p:attrNameLst>
                                          </p:cBhvr>
                                          <p:rCtr x="4045" y="0"/>
                                        </p:animMotion>
                                      </p:childTnLst>
                                    </p:cTn>
                                  </p:par>
                                  <p:par>
                                    <p:cTn id="19" presetID="22" presetClass="entr" presetSubtype="1" fill="hold" grpId="0" nodeType="withEffect">
                                      <p:stCondLst>
                                        <p:cond delay="800"/>
                                      </p:stCondLst>
                                      <p:childTnLst>
                                        <p:set>
                                          <p:cBhvr>
                                            <p:cTn id="20" dur="1" fill="hold">
                                              <p:stCondLst>
                                                <p:cond delay="0"/>
                                              </p:stCondLst>
                                            </p:cTn>
                                            <p:tgtEl>
                                              <p:spTgt spid="8"/>
                                            </p:tgtEl>
                                            <p:attrNameLst>
                                              <p:attrName>style.visibility</p:attrName>
                                            </p:attrNameLst>
                                          </p:cBhvr>
                                          <p:to>
                                            <p:strVal val="visible"/>
                                          </p:to>
                                        </p:set>
                                        <p:animEffect transition="in" filter="wipe(up)">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9"/>
                                            </p:tgtEl>
                                            <p:attrNameLst>
                                              <p:attrName>style.visibility</p:attrName>
                                            </p:attrNameLst>
                                          </p:cBhvr>
                                          <p:to>
                                            <p:strVal val="visible"/>
                                          </p:to>
                                        </p:set>
                                        <p:anim calcmode="lin" valueType="num">
                                          <p:cBhvr>
                                            <p:cTn id="26" dur="500" fill="hold"/>
                                            <p:tgtEl>
                                              <p:spTgt spid="9"/>
                                            </p:tgtEl>
                                            <p:attrNameLst>
                                              <p:attrName>ppt_w</p:attrName>
                                            </p:attrNameLst>
                                          </p:cBhvr>
                                          <p:tavLst>
                                            <p:tav tm="0">
                                              <p:val>
                                                <p:fltVal val="0"/>
                                              </p:val>
                                            </p:tav>
                                            <p:tav tm="100000">
                                              <p:val>
                                                <p:strVal val="#ppt_w"/>
                                              </p:val>
                                            </p:tav>
                                          </p:tavLst>
                                        </p:anim>
                                        <p:anim calcmode="lin" valueType="num">
                                          <p:cBhvr>
                                            <p:cTn id="27" dur="500" fill="hold"/>
                                            <p:tgtEl>
                                              <p:spTgt spid="9"/>
                                            </p:tgtEl>
                                            <p:attrNameLst>
                                              <p:attrName>ppt_h</p:attrName>
                                            </p:attrNameLst>
                                          </p:cBhvr>
                                          <p:tavLst>
                                            <p:tav tm="0">
                                              <p:val>
                                                <p:fltVal val="0"/>
                                              </p:val>
                                            </p:tav>
                                            <p:tav tm="100000">
                                              <p:val>
                                                <p:strVal val="#ppt_h"/>
                                              </p:val>
                                            </p:tav>
                                          </p:tavLst>
                                        </p:anim>
                                        <p:animEffect transition="in" filter="fade">
                                          <p:cBhvr>
                                            <p:cTn id="28" dur="500"/>
                                            <p:tgtEl>
                                              <p:spTgt spid="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0" end="0"/>
                                                </p:txEl>
                                              </p:spTgt>
                                            </p:tgtEl>
                                            <p:attrNameLst>
                                              <p:attrName>style.visibility</p:attrName>
                                            </p:attrNameLst>
                                          </p:cBhvr>
                                          <p:to>
                                            <p:strVal val="visible"/>
                                          </p:to>
                                        </p:set>
                                        <p:animEffect transition="in" filter="fade">
                                          <p:cBhvr>
                                            <p:cTn id="31" dur="500"/>
                                            <p:tgtEl>
                                              <p:spTgt spid="3">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nodeType="clickEffect">
                                      <p:stCondLst>
                                        <p:cond delay="0"/>
                                      </p:stCondLst>
                                      <p:childTnLst>
                                        <p:set>
                                          <p:cBhvr>
                                            <p:cTn id="35" dur="1" fill="hold">
                                              <p:stCondLst>
                                                <p:cond delay="0"/>
                                              </p:stCondLst>
                                            </p:cTn>
                                            <p:tgtEl>
                                              <p:spTgt spid="13"/>
                                            </p:tgtEl>
                                            <p:attrNameLst>
                                              <p:attrName>style.visibility</p:attrName>
                                            </p:attrNameLst>
                                          </p:cBhvr>
                                          <p:to>
                                            <p:strVal val="visible"/>
                                          </p:to>
                                        </p:set>
                                        <p:anim calcmode="lin" valueType="num">
                                          <p:cBhvr>
                                            <p:cTn id="36" dur="500" fill="hold"/>
                                            <p:tgtEl>
                                              <p:spTgt spid="13"/>
                                            </p:tgtEl>
                                            <p:attrNameLst>
                                              <p:attrName>ppt_w</p:attrName>
                                            </p:attrNameLst>
                                          </p:cBhvr>
                                          <p:tavLst>
                                            <p:tav tm="0">
                                              <p:val>
                                                <p:fltVal val="0"/>
                                              </p:val>
                                            </p:tav>
                                            <p:tav tm="100000">
                                              <p:val>
                                                <p:strVal val="#ppt_w"/>
                                              </p:val>
                                            </p:tav>
                                          </p:tavLst>
                                        </p:anim>
                                        <p:anim calcmode="lin" valueType="num">
                                          <p:cBhvr>
                                            <p:cTn id="37" dur="500" fill="hold"/>
                                            <p:tgtEl>
                                              <p:spTgt spid="13"/>
                                            </p:tgtEl>
                                            <p:attrNameLst>
                                              <p:attrName>ppt_h</p:attrName>
                                            </p:attrNameLst>
                                          </p:cBhvr>
                                          <p:tavLst>
                                            <p:tav tm="0">
                                              <p:val>
                                                <p:fltVal val="0"/>
                                              </p:val>
                                            </p:tav>
                                            <p:tav tm="100000">
                                              <p:val>
                                                <p:strVal val="#ppt_h"/>
                                              </p:val>
                                            </p:tav>
                                          </p:tavLst>
                                        </p:anim>
                                        <p:animEffect transition="in" filter="fade">
                                          <p:cBhvr>
                                            <p:cTn id="38" dur="500"/>
                                            <p:tgtEl>
                                              <p:spTgt spid="13"/>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1">
                                                <p:txEl>
                                                  <p:pRg st="0" end="0"/>
                                                </p:txEl>
                                              </p:spTgt>
                                            </p:tgtEl>
                                            <p:attrNameLst>
                                              <p:attrName>style.visibility</p:attrName>
                                            </p:attrNameLst>
                                          </p:cBhvr>
                                          <p:to>
                                            <p:strVal val="visible"/>
                                          </p:to>
                                        </p:set>
                                        <p:animEffect transition="in" filter="fade">
                                          <p:cBhvr>
                                            <p:cTn id="41" dur="500"/>
                                            <p:tgtEl>
                                              <p:spTgt spid="11">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nodeType="clickEffect">
                                      <p:stCondLst>
                                        <p:cond delay="0"/>
                                      </p:stCondLst>
                                      <p:childTnLst>
                                        <p:set>
                                          <p:cBhvr>
                                            <p:cTn id="45" dur="1" fill="hold">
                                              <p:stCondLst>
                                                <p:cond delay="0"/>
                                              </p:stCondLst>
                                            </p:cTn>
                                            <p:tgtEl>
                                              <p:spTgt spid="14"/>
                                            </p:tgtEl>
                                            <p:attrNameLst>
                                              <p:attrName>style.visibility</p:attrName>
                                            </p:attrNameLst>
                                          </p:cBhvr>
                                          <p:to>
                                            <p:strVal val="visible"/>
                                          </p:to>
                                        </p:set>
                                        <p:anim calcmode="lin" valueType="num">
                                          <p:cBhvr>
                                            <p:cTn id="46" dur="500" fill="hold"/>
                                            <p:tgtEl>
                                              <p:spTgt spid="14"/>
                                            </p:tgtEl>
                                            <p:attrNameLst>
                                              <p:attrName>ppt_w</p:attrName>
                                            </p:attrNameLst>
                                          </p:cBhvr>
                                          <p:tavLst>
                                            <p:tav tm="0">
                                              <p:val>
                                                <p:fltVal val="0"/>
                                              </p:val>
                                            </p:tav>
                                            <p:tav tm="100000">
                                              <p:val>
                                                <p:strVal val="#ppt_w"/>
                                              </p:val>
                                            </p:tav>
                                          </p:tavLst>
                                        </p:anim>
                                        <p:anim calcmode="lin" valueType="num">
                                          <p:cBhvr>
                                            <p:cTn id="47" dur="500" fill="hold"/>
                                            <p:tgtEl>
                                              <p:spTgt spid="14"/>
                                            </p:tgtEl>
                                            <p:attrNameLst>
                                              <p:attrName>ppt_h</p:attrName>
                                            </p:attrNameLst>
                                          </p:cBhvr>
                                          <p:tavLst>
                                            <p:tav tm="0">
                                              <p:val>
                                                <p:fltVal val="0"/>
                                              </p:val>
                                            </p:tav>
                                            <p:tav tm="100000">
                                              <p:val>
                                                <p:strVal val="#ppt_h"/>
                                              </p:val>
                                            </p:tav>
                                          </p:tavLst>
                                        </p:anim>
                                        <p:animEffect transition="in" filter="fade">
                                          <p:cBhvr>
                                            <p:cTn id="48" dur="500"/>
                                            <p:tgtEl>
                                              <p:spTgt spid="14"/>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2">
                                                <p:txEl>
                                                  <p:pRg st="0" end="0"/>
                                                </p:txEl>
                                              </p:spTgt>
                                            </p:tgtEl>
                                            <p:attrNameLst>
                                              <p:attrName>style.visibility</p:attrName>
                                            </p:attrNameLst>
                                          </p:cBhvr>
                                          <p:to>
                                            <p:strVal val="visible"/>
                                          </p:to>
                                        </p:set>
                                        <p:animEffect transition="in" filter="fade">
                                          <p:cBhvr>
                                            <p:cTn id="51"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7" grpId="0"/>
          <p:bldP spid="10" grpId="0">
            <p:tmplLst>
              <p:tmpl>
                <p:tnLst>
                  <p:par>
                    <p:cTn presetID="10" presetClass="entr" presetSubtype="0" fill="hold" nodeType="withEffect">
                      <p:stCondLst>
                        <p:cond delay="5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build="p">
            <p:tmplLst>
              <p:tmpl lvl="1">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build="p">
            <p:tmplLst>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Lst>
      </p:timing>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PicInfo 3 Lines - Dark Purple - Dark BG">
    <p:spTree>
      <p:nvGrpSpPr>
        <p:cNvPr id="1" name=""/>
        <p:cNvGrpSpPr/>
        <p:nvPr/>
      </p:nvGrpSpPr>
      <p:grpSpPr>
        <a:xfrm>
          <a:off x="0" y="0"/>
          <a:ext cx="0" cy="0"/>
          <a:chOff x="0" y="0"/>
          <a:chExt cx="0" cy="0"/>
        </a:xfrm>
      </p:grpSpPr>
      <p:sp>
        <p:nvSpPr>
          <p:cNvPr id="4" name="Rectangle 3"/>
          <p:cNvSpPr/>
          <p:nvPr userDrawn="1"/>
        </p:nvSpPr>
        <p:spPr>
          <a:xfrm>
            <a:off x="272013" y="265536"/>
            <a:ext cx="5941113" cy="39095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8" name="Rectangle 7"/>
          <p:cNvSpPr/>
          <p:nvPr userDrawn="1"/>
        </p:nvSpPr>
        <p:spPr>
          <a:xfrm>
            <a:off x="272013" y="4315577"/>
            <a:ext cx="5941113" cy="241341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 name="Content Placeholder 2"/>
          <p:cNvSpPr>
            <a:spLocks noGrp="1"/>
          </p:cNvSpPr>
          <p:nvPr userDrawn="1">
            <p:ph idx="1"/>
          </p:nvPr>
        </p:nvSpPr>
        <p:spPr>
          <a:xfrm>
            <a:off x="859471" y="4574404"/>
            <a:ext cx="5107186" cy="502874"/>
          </a:xfrm>
        </p:spPr>
        <p:txBody>
          <a:bodyPr anchor="ctr" anchorCtr="0"/>
          <a:lstStyle/>
          <a:p>
            <a:pPr lvl="0"/>
            <a:r>
              <a:rPr lang="en-US"/>
              <a:t>Edit Master text styles</a:t>
            </a:r>
          </a:p>
        </p:txBody>
      </p:sp>
      <p:sp>
        <p:nvSpPr>
          <p:cNvPr id="7" name="Picture Placeholder 23"/>
          <p:cNvSpPr>
            <a:spLocks noGrp="1"/>
          </p:cNvSpPr>
          <p:nvPr userDrawn="1">
            <p:ph type="pic" sz="quarter" idx="14"/>
          </p:nvPr>
        </p:nvSpPr>
        <p:spPr>
          <a:xfrm>
            <a:off x="6328923" y="265534"/>
            <a:ext cx="5832443" cy="6062307"/>
          </a:xfrm>
          <a:prstGeom prst="rect">
            <a:avLst/>
          </a:prstGeom>
        </p:spPr>
        <p:txBody>
          <a:bodyPr>
            <a:normAutofit/>
          </a:bodyPr>
          <a:lstStyle>
            <a:lvl1pPr marL="0" indent="0">
              <a:buNone/>
              <a:defRPr sz="2176" b="1"/>
            </a:lvl1pPr>
          </a:lstStyle>
          <a:p>
            <a:r>
              <a:rPr lang="en-US"/>
              <a:t>Click icon to add picture</a:t>
            </a:r>
            <a:endParaRPr lang="en-GB" dirty="0"/>
          </a:p>
        </p:txBody>
      </p:sp>
      <p:sp>
        <p:nvSpPr>
          <p:cNvPr id="10" name="Text Placeholder 9"/>
          <p:cNvSpPr>
            <a:spLocks noGrp="1"/>
          </p:cNvSpPr>
          <p:nvPr userDrawn="1">
            <p:ph type="body" sz="quarter" idx="15" hasCustomPrompt="1"/>
          </p:nvPr>
        </p:nvSpPr>
        <p:spPr>
          <a:xfrm>
            <a:off x="544026" y="265534"/>
            <a:ext cx="5669100" cy="3133807"/>
          </a:xfrm>
        </p:spPr>
        <p:txBody>
          <a:bodyPr anchor="t" anchorCtr="0">
            <a:noAutofit/>
          </a:bodyPr>
          <a:lstStyle>
            <a:lvl1pPr marL="0" indent="0">
              <a:buNone/>
              <a:defRPr sz="7343" cap="all" baseline="0">
                <a:latin typeface="+mj-lt"/>
              </a:defRPr>
            </a:lvl1pPr>
          </a:lstStyle>
          <a:p>
            <a:pPr lvl="0"/>
            <a:r>
              <a:rPr lang="en-US" dirty="0"/>
              <a:t>Insert name</a:t>
            </a:r>
            <a:endParaRPr lang="en-GB" dirty="0"/>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44026" y="4704535"/>
            <a:ext cx="229113" cy="229109"/>
          </a:xfrm>
          <a:prstGeom prst="rect">
            <a:avLst/>
          </a:prstGeom>
        </p:spPr>
      </p:pic>
      <p:sp>
        <p:nvSpPr>
          <p:cNvPr id="11" name="Content Placeholder 2"/>
          <p:cNvSpPr>
            <a:spLocks noGrp="1"/>
          </p:cNvSpPr>
          <p:nvPr>
            <p:ph idx="16"/>
          </p:nvPr>
        </p:nvSpPr>
        <p:spPr>
          <a:xfrm>
            <a:off x="859471" y="5264256"/>
            <a:ext cx="5107186" cy="502874"/>
          </a:xfrm>
        </p:spPr>
        <p:txBody>
          <a:bodyPr anchor="ctr" anchorCtr="0"/>
          <a:lstStyle/>
          <a:p>
            <a:pPr lvl="0"/>
            <a:r>
              <a:rPr lang="en-US"/>
              <a:t>Edit Master text styles</a:t>
            </a:r>
          </a:p>
        </p:txBody>
      </p:sp>
      <p:sp>
        <p:nvSpPr>
          <p:cNvPr id="12" name="Content Placeholder 2"/>
          <p:cNvSpPr>
            <a:spLocks noGrp="1"/>
          </p:cNvSpPr>
          <p:nvPr>
            <p:ph idx="17"/>
          </p:nvPr>
        </p:nvSpPr>
        <p:spPr>
          <a:xfrm>
            <a:off x="859471" y="5954109"/>
            <a:ext cx="5107186" cy="502874"/>
          </a:xfrm>
        </p:spPr>
        <p:txBody>
          <a:bodyPr anchor="ctr" anchorCtr="0"/>
          <a:lstStyle/>
          <a:p>
            <a:pPr lvl="0"/>
            <a:r>
              <a:rPr lang="en-US"/>
              <a:t>Edit Master text styles</a:t>
            </a:r>
          </a:p>
        </p:txBody>
      </p:sp>
      <p:pic>
        <p:nvPicPr>
          <p:cNvPr id="13" name="Picture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44026" y="5397866"/>
            <a:ext cx="229113" cy="229109"/>
          </a:xfrm>
          <a:prstGeom prst="rect">
            <a:avLst/>
          </a:prstGeom>
        </p:spPr>
      </p:pic>
      <p:pic>
        <p:nvPicPr>
          <p:cNvPr id="14" name="Picture 1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44026" y="6098731"/>
            <a:ext cx="229113" cy="229109"/>
          </a:xfrm>
          <a:prstGeom prst="rect">
            <a:avLst/>
          </a:prstGeom>
        </p:spPr>
      </p:pic>
      <p:grpSp>
        <p:nvGrpSpPr>
          <p:cNvPr id="6" name="Group 5"/>
          <p:cNvGrpSpPr>
            <a:grpSpLocks noChangeAspect="1"/>
          </p:cNvGrpSpPr>
          <p:nvPr userDrawn="1"/>
        </p:nvGrpSpPr>
        <p:grpSpPr bwMode="auto">
          <a:xfrm>
            <a:off x="4953050" y="3458954"/>
            <a:ext cx="1190020" cy="1046381"/>
            <a:chOff x="6077" y="1319"/>
            <a:chExt cx="290" cy="255"/>
          </a:xfrm>
        </p:grpSpPr>
        <p:sp>
          <p:nvSpPr>
            <p:cNvPr id="20" name="Freeform 6"/>
            <p:cNvSpPr>
              <a:spLocks noEditPoints="1"/>
            </p:cNvSpPr>
            <p:nvPr userDrawn="1"/>
          </p:nvSpPr>
          <p:spPr bwMode="auto">
            <a:xfrm>
              <a:off x="6176" y="1383"/>
              <a:ext cx="191" cy="191"/>
            </a:xfrm>
            <a:custGeom>
              <a:avLst/>
              <a:gdLst>
                <a:gd name="T0" fmla="*/ 21 w 81"/>
                <a:gd name="T1" fmla="*/ 4 h 81"/>
                <a:gd name="T2" fmla="*/ 20 w 81"/>
                <a:gd name="T3" fmla="*/ 7 h 81"/>
                <a:gd name="T4" fmla="*/ 22 w 81"/>
                <a:gd name="T5" fmla="*/ 14 h 81"/>
                <a:gd name="T6" fmla="*/ 21 w 81"/>
                <a:gd name="T7" fmla="*/ 18 h 81"/>
                <a:gd name="T8" fmla="*/ 17 w 81"/>
                <a:gd name="T9" fmla="*/ 22 h 81"/>
                <a:gd name="T10" fmla="*/ 13 w 81"/>
                <a:gd name="T11" fmla="*/ 24 h 81"/>
                <a:gd name="T12" fmla="*/ 6 w 81"/>
                <a:gd name="T13" fmla="*/ 22 h 81"/>
                <a:gd name="T14" fmla="*/ 3 w 81"/>
                <a:gd name="T15" fmla="*/ 24 h 81"/>
                <a:gd name="T16" fmla="*/ 0 w 81"/>
                <a:gd name="T17" fmla="*/ 39 h 81"/>
                <a:gd name="T18" fmla="*/ 1 w 81"/>
                <a:gd name="T19" fmla="*/ 41 h 81"/>
                <a:gd name="T20" fmla="*/ 9 w 81"/>
                <a:gd name="T21" fmla="*/ 43 h 81"/>
                <a:gd name="T22" fmla="*/ 11 w 81"/>
                <a:gd name="T23" fmla="*/ 46 h 81"/>
                <a:gd name="T24" fmla="*/ 13 w 81"/>
                <a:gd name="T25" fmla="*/ 52 h 81"/>
                <a:gd name="T26" fmla="*/ 12 w 81"/>
                <a:gd name="T27" fmla="*/ 56 h 81"/>
                <a:gd name="T28" fmla="*/ 7 w 81"/>
                <a:gd name="T29" fmla="*/ 61 h 81"/>
                <a:gd name="T30" fmla="*/ 7 w 81"/>
                <a:gd name="T31" fmla="*/ 64 h 81"/>
                <a:gd name="T32" fmla="*/ 19 w 81"/>
                <a:gd name="T33" fmla="*/ 75 h 81"/>
                <a:gd name="T34" fmla="*/ 22 w 81"/>
                <a:gd name="T35" fmla="*/ 74 h 81"/>
                <a:gd name="T36" fmla="*/ 27 w 81"/>
                <a:gd name="T37" fmla="*/ 69 h 81"/>
                <a:gd name="T38" fmla="*/ 30 w 81"/>
                <a:gd name="T39" fmla="*/ 68 h 81"/>
                <a:gd name="T40" fmla="*/ 35 w 81"/>
                <a:gd name="T41" fmla="*/ 70 h 81"/>
                <a:gd name="T42" fmla="*/ 40 w 81"/>
                <a:gd name="T43" fmla="*/ 72 h 81"/>
                <a:gd name="T44" fmla="*/ 42 w 81"/>
                <a:gd name="T45" fmla="*/ 79 h 81"/>
                <a:gd name="T46" fmla="*/ 44 w 81"/>
                <a:gd name="T47" fmla="*/ 81 h 81"/>
                <a:gd name="T48" fmla="*/ 59 w 81"/>
                <a:gd name="T49" fmla="*/ 76 h 81"/>
                <a:gd name="T50" fmla="*/ 61 w 81"/>
                <a:gd name="T51" fmla="*/ 73 h 81"/>
                <a:gd name="T52" fmla="*/ 59 w 81"/>
                <a:gd name="T53" fmla="*/ 66 h 81"/>
                <a:gd name="T54" fmla="*/ 60 w 81"/>
                <a:gd name="T55" fmla="*/ 63 h 81"/>
                <a:gd name="T56" fmla="*/ 64 w 81"/>
                <a:gd name="T57" fmla="*/ 58 h 81"/>
                <a:gd name="T58" fmla="*/ 68 w 81"/>
                <a:gd name="T59" fmla="*/ 57 h 81"/>
                <a:gd name="T60" fmla="*/ 75 w 81"/>
                <a:gd name="T61" fmla="*/ 58 h 81"/>
                <a:gd name="T62" fmla="*/ 77 w 81"/>
                <a:gd name="T63" fmla="*/ 57 h 81"/>
                <a:gd name="T64" fmla="*/ 81 w 81"/>
                <a:gd name="T65" fmla="*/ 42 h 81"/>
                <a:gd name="T66" fmla="*/ 79 w 81"/>
                <a:gd name="T67" fmla="*/ 39 h 81"/>
                <a:gd name="T68" fmla="*/ 72 w 81"/>
                <a:gd name="T69" fmla="*/ 37 h 81"/>
                <a:gd name="T70" fmla="*/ 69 w 81"/>
                <a:gd name="T71" fmla="*/ 35 h 81"/>
                <a:gd name="T72" fmla="*/ 68 w 81"/>
                <a:gd name="T73" fmla="*/ 29 h 81"/>
                <a:gd name="T74" fmla="*/ 68 w 81"/>
                <a:gd name="T75" fmla="*/ 25 h 81"/>
                <a:gd name="T76" fmla="*/ 73 w 81"/>
                <a:gd name="T77" fmla="*/ 20 h 81"/>
                <a:gd name="T78" fmla="*/ 73 w 81"/>
                <a:gd name="T79" fmla="*/ 16 h 81"/>
                <a:gd name="T80" fmla="*/ 62 w 81"/>
                <a:gd name="T81" fmla="*/ 6 h 81"/>
                <a:gd name="T82" fmla="*/ 59 w 81"/>
                <a:gd name="T83" fmla="*/ 6 h 81"/>
                <a:gd name="T84" fmla="*/ 54 w 81"/>
                <a:gd name="T85" fmla="*/ 11 h 81"/>
                <a:gd name="T86" fmla="*/ 51 w 81"/>
                <a:gd name="T87" fmla="*/ 12 h 81"/>
                <a:gd name="T88" fmla="*/ 45 w 81"/>
                <a:gd name="T89" fmla="*/ 11 h 81"/>
                <a:gd name="T90" fmla="*/ 41 w 81"/>
                <a:gd name="T91" fmla="*/ 8 h 81"/>
                <a:gd name="T92" fmla="*/ 39 w 81"/>
                <a:gd name="T93" fmla="*/ 1 h 81"/>
                <a:gd name="T94" fmla="*/ 36 w 81"/>
                <a:gd name="T95" fmla="*/ 0 h 81"/>
                <a:gd name="T96" fmla="*/ 21 w 81"/>
                <a:gd name="T97" fmla="*/ 4 h 81"/>
                <a:gd name="T98" fmla="*/ 59 w 81"/>
                <a:gd name="T99" fmla="*/ 34 h 81"/>
                <a:gd name="T100" fmla="*/ 46 w 81"/>
                <a:gd name="T101" fmla="*/ 60 h 81"/>
                <a:gd name="T102" fmla="*/ 20 w 81"/>
                <a:gd name="T103" fmla="*/ 46 h 81"/>
                <a:gd name="T104" fmla="*/ 34 w 81"/>
                <a:gd name="T105" fmla="*/ 21 h 81"/>
                <a:gd name="T106" fmla="*/ 59 w 81"/>
                <a:gd name="T107" fmla="*/ 34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1" h="81">
                  <a:moveTo>
                    <a:pt x="21" y="4"/>
                  </a:moveTo>
                  <a:cubicBezTo>
                    <a:pt x="20" y="5"/>
                    <a:pt x="20" y="6"/>
                    <a:pt x="20" y="7"/>
                  </a:cubicBezTo>
                  <a:cubicBezTo>
                    <a:pt x="22" y="14"/>
                    <a:pt x="22" y="14"/>
                    <a:pt x="22" y="14"/>
                  </a:cubicBezTo>
                  <a:cubicBezTo>
                    <a:pt x="22" y="15"/>
                    <a:pt x="22" y="17"/>
                    <a:pt x="21" y="18"/>
                  </a:cubicBezTo>
                  <a:cubicBezTo>
                    <a:pt x="17" y="22"/>
                    <a:pt x="17" y="22"/>
                    <a:pt x="17" y="22"/>
                  </a:cubicBezTo>
                  <a:cubicBezTo>
                    <a:pt x="16" y="23"/>
                    <a:pt x="14" y="24"/>
                    <a:pt x="13" y="24"/>
                  </a:cubicBezTo>
                  <a:cubicBezTo>
                    <a:pt x="6" y="22"/>
                    <a:pt x="6" y="22"/>
                    <a:pt x="6" y="22"/>
                  </a:cubicBezTo>
                  <a:cubicBezTo>
                    <a:pt x="5" y="22"/>
                    <a:pt x="4" y="22"/>
                    <a:pt x="3" y="24"/>
                  </a:cubicBezTo>
                  <a:cubicBezTo>
                    <a:pt x="0" y="39"/>
                    <a:pt x="0" y="39"/>
                    <a:pt x="0" y="39"/>
                  </a:cubicBezTo>
                  <a:cubicBezTo>
                    <a:pt x="0" y="40"/>
                    <a:pt x="0" y="41"/>
                    <a:pt x="1" y="41"/>
                  </a:cubicBezTo>
                  <a:cubicBezTo>
                    <a:pt x="9" y="43"/>
                    <a:pt x="9" y="43"/>
                    <a:pt x="9" y="43"/>
                  </a:cubicBezTo>
                  <a:cubicBezTo>
                    <a:pt x="10" y="43"/>
                    <a:pt x="11" y="44"/>
                    <a:pt x="11" y="46"/>
                  </a:cubicBezTo>
                  <a:cubicBezTo>
                    <a:pt x="13" y="52"/>
                    <a:pt x="13" y="52"/>
                    <a:pt x="13" y="52"/>
                  </a:cubicBezTo>
                  <a:cubicBezTo>
                    <a:pt x="13" y="53"/>
                    <a:pt x="13" y="55"/>
                    <a:pt x="12" y="56"/>
                  </a:cubicBezTo>
                  <a:cubicBezTo>
                    <a:pt x="7" y="61"/>
                    <a:pt x="7" y="61"/>
                    <a:pt x="7" y="61"/>
                  </a:cubicBezTo>
                  <a:cubicBezTo>
                    <a:pt x="7" y="62"/>
                    <a:pt x="7" y="63"/>
                    <a:pt x="7" y="64"/>
                  </a:cubicBezTo>
                  <a:cubicBezTo>
                    <a:pt x="19" y="75"/>
                    <a:pt x="19" y="75"/>
                    <a:pt x="19" y="75"/>
                  </a:cubicBezTo>
                  <a:cubicBezTo>
                    <a:pt x="20" y="75"/>
                    <a:pt x="21" y="75"/>
                    <a:pt x="22" y="74"/>
                  </a:cubicBezTo>
                  <a:cubicBezTo>
                    <a:pt x="27" y="69"/>
                    <a:pt x="27" y="69"/>
                    <a:pt x="27" y="69"/>
                  </a:cubicBezTo>
                  <a:cubicBezTo>
                    <a:pt x="28" y="68"/>
                    <a:pt x="29" y="68"/>
                    <a:pt x="30" y="68"/>
                  </a:cubicBezTo>
                  <a:cubicBezTo>
                    <a:pt x="31" y="69"/>
                    <a:pt x="34" y="69"/>
                    <a:pt x="35" y="70"/>
                  </a:cubicBezTo>
                  <a:cubicBezTo>
                    <a:pt x="36" y="70"/>
                    <a:pt x="39" y="71"/>
                    <a:pt x="40" y="72"/>
                  </a:cubicBezTo>
                  <a:cubicBezTo>
                    <a:pt x="42" y="79"/>
                    <a:pt x="42" y="79"/>
                    <a:pt x="42" y="79"/>
                  </a:cubicBezTo>
                  <a:cubicBezTo>
                    <a:pt x="42" y="80"/>
                    <a:pt x="43" y="81"/>
                    <a:pt x="44" y="81"/>
                  </a:cubicBezTo>
                  <a:cubicBezTo>
                    <a:pt x="59" y="76"/>
                    <a:pt x="59" y="76"/>
                    <a:pt x="59" y="76"/>
                  </a:cubicBezTo>
                  <a:cubicBezTo>
                    <a:pt x="60" y="76"/>
                    <a:pt x="61" y="74"/>
                    <a:pt x="61" y="73"/>
                  </a:cubicBezTo>
                  <a:cubicBezTo>
                    <a:pt x="59" y="66"/>
                    <a:pt x="59" y="66"/>
                    <a:pt x="59" y="66"/>
                  </a:cubicBezTo>
                  <a:cubicBezTo>
                    <a:pt x="58" y="65"/>
                    <a:pt x="59" y="64"/>
                    <a:pt x="60" y="63"/>
                  </a:cubicBezTo>
                  <a:cubicBezTo>
                    <a:pt x="64" y="58"/>
                    <a:pt x="64" y="58"/>
                    <a:pt x="64" y="58"/>
                  </a:cubicBezTo>
                  <a:cubicBezTo>
                    <a:pt x="65" y="57"/>
                    <a:pt x="66" y="56"/>
                    <a:pt x="68" y="57"/>
                  </a:cubicBezTo>
                  <a:cubicBezTo>
                    <a:pt x="75" y="58"/>
                    <a:pt x="75" y="58"/>
                    <a:pt x="75" y="58"/>
                  </a:cubicBezTo>
                  <a:cubicBezTo>
                    <a:pt x="76" y="59"/>
                    <a:pt x="77" y="58"/>
                    <a:pt x="77" y="57"/>
                  </a:cubicBezTo>
                  <a:cubicBezTo>
                    <a:pt x="81" y="42"/>
                    <a:pt x="81" y="42"/>
                    <a:pt x="81" y="42"/>
                  </a:cubicBezTo>
                  <a:cubicBezTo>
                    <a:pt x="81" y="40"/>
                    <a:pt x="80" y="39"/>
                    <a:pt x="79" y="39"/>
                  </a:cubicBezTo>
                  <a:cubicBezTo>
                    <a:pt x="72" y="37"/>
                    <a:pt x="72" y="37"/>
                    <a:pt x="72" y="37"/>
                  </a:cubicBezTo>
                  <a:cubicBezTo>
                    <a:pt x="71" y="37"/>
                    <a:pt x="70" y="36"/>
                    <a:pt x="69" y="35"/>
                  </a:cubicBezTo>
                  <a:cubicBezTo>
                    <a:pt x="68" y="29"/>
                    <a:pt x="68" y="29"/>
                    <a:pt x="68" y="29"/>
                  </a:cubicBezTo>
                  <a:cubicBezTo>
                    <a:pt x="67" y="27"/>
                    <a:pt x="67" y="26"/>
                    <a:pt x="68" y="25"/>
                  </a:cubicBezTo>
                  <a:cubicBezTo>
                    <a:pt x="73" y="20"/>
                    <a:pt x="73" y="20"/>
                    <a:pt x="73" y="20"/>
                  </a:cubicBezTo>
                  <a:cubicBezTo>
                    <a:pt x="74" y="19"/>
                    <a:pt x="74" y="17"/>
                    <a:pt x="73" y="16"/>
                  </a:cubicBezTo>
                  <a:cubicBezTo>
                    <a:pt x="62" y="6"/>
                    <a:pt x="62" y="6"/>
                    <a:pt x="62" y="6"/>
                  </a:cubicBezTo>
                  <a:cubicBezTo>
                    <a:pt x="61" y="5"/>
                    <a:pt x="60" y="5"/>
                    <a:pt x="59" y="6"/>
                  </a:cubicBezTo>
                  <a:cubicBezTo>
                    <a:pt x="54" y="11"/>
                    <a:pt x="54" y="11"/>
                    <a:pt x="54" y="11"/>
                  </a:cubicBezTo>
                  <a:cubicBezTo>
                    <a:pt x="53" y="12"/>
                    <a:pt x="51" y="13"/>
                    <a:pt x="51" y="12"/>
                  </a:cubicBezTo>
                  <a:cubicBezTo>
                    <a:pt x="50" y="12"/>
                    <a:pt x="46" y="11"/>
                    <a:pt x="45" y="11"/>
                  </a:cubicBezTo>
                  <a:cubicBezTo>
                    <a:pt x="44" y="11"/>
                    <a:pt x="41" y="9"/>
                    <a:pt x="41" y="8"/>
                  </a:cubicBezTo>
                  <a:cubicBezTo>
                    <a:pt x="39" y="1"/>
                    <a:pt x="39" y="1"/>
                    <a:pt x="39" y="1"/>
                  </a:cubicBezTo>
                  <a:cubicBezTo>
                    <a:pt x="39" y="0"/>
                    <a:pt x="37" y="0"/>
                    <a:pt x="36" y="0"/>
                  </a:cubicBezTo>
                  <a:lnTo>
                    <a:pt x="21" y="4"/>
                  </a:lnTo>
                  <a:close/>
                  <a:moveTo>
                    <a:pt x="59" y="34"/>
                  </a:moveTo>
                  <a:cubicBezTo>
                    <a:pt x="63" y="45"/>
                    <a:pt x="56" y="56"/>
                    <a:pt x="46" y="60"/>
                  </a:cubicBezTo>
                  <a:cubicBezTo>
                    <a:pt x="35" y="63"/>
                    <a:pt x="24" y="57"/>
                    <a:pt x="20" y="46"/>
                  </a:cubicBezTo>
                  <a:cubicBezTo>
                    <a:pt x="17" y="35"/>
                    <a:pt x="23" y="24"/>
                    <a:pt x="34" y="21"/>
                  </a:cubicBezTo>
                  <a:cubicBezTo>
                    <a:pt x="45" y="18"/>
                    <a:pt x="56" y="24"/>
                    <a:pt x="59" y="3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48"/>
            </a:p>
          </p:txBody>
        </p:sp>
        <p:sp>
          <p:nvSpPr>
            <p:cNvPr id="21" name="Freeform 7"/>
            <p:cNvSpPr>
              <a:spLocks noEditPoints="1"/>
            </p:cNvSpPr>
            <p:nvPr userDrawn="1"/>
          </p:nvSpPr>
          <p:spPr bwMode="auto">
            <a:xfrm>
              <a:off x="6211" y="1418"/>
              <a:ext cx="118" cy="118"/>
            </a:xfrm>
            <a:custGeom>
              <a:avLst/>
              <a:gdLst>
                <a:gd name="T0" fmla="*/ 46 w 50"/>
                <a:gd name="T1" fmla="*/ 19 h 50"/>
                <a:gd name="T2" fmla="*/ 31 w 50"/>
                <a:gd name="T3" fmla="*/ 47 h 50"/>
                <a:gd name="T4" fmla="*/ 3 w 50"/>
                <a:gd name="T5" fmla="*/ 32 h 50"/>
                <a:gd name="T6" fmla="*/ 18 w 50"/>
                <a:gd name="T7" fmla="*/ 4 h 50"/>
                <a:gd name="T8" fmla="*/ 46 w 50"/>
                <a:gd name="T9" fmla="*/ 19 h 50"/>
                <a:gd name="T10" fmla="*/ 10 w 50"/>
                <a:gd name="T11" fmla="*/ 30 h 50"/>
                <a:gd name="T12" fmla="*/ 29 w 50"/>
                <a:gd name="T13" fmla="*/ 41 h 50"/>
                <a:gd name="T14" fmla="*/ 40 w 50"/>
                <a:gd name="T15" fmla="*/ 21 h 50"/>
                <a:gd name="T16" fmla="*/ 20 w 50"/>
                <a:gd name="T17" fmla="*/ 10 h 50"/>
                <a:gd name="T18" fmla="*/ 10 w 50"/>
                <a:gd name="T19" fmla="*/ 3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50">
                  <a:moveTo>
                    <a:pt x="46" y="19"/>
                  </a:moveTo>
                  <a:cubicBezTo>
                    <a:pt x="50" y="31"/>
                    <a:pt x="43" y="43"/>
                    <a:pt x="31" y="47"/>
                  </a:cubicBezTo>
                  <a:cubicBezTo>
                    <a:pt x="20" y="50"/>
                    <a:pt x="7" y="44"/>
                    <a:pt x="3" y="32"/>
                  </a:cubicBezTo>
                  <a:cubicBezTo>
                    <a:pt x="0" y="20"/>
                    <a:pt x="7" y="7"/>
                    <a:pt x="18" y="4"/>
                  </a:cubicBezTo>
                  <a:cubicBezTo>
                    <a:pt x="30" y="0"/>
                    <a:pt x="43" y="7"/>
                    <a:pt x="46" y="19"/>
                  </a:cubicBezTo>
                  <a:moveTo>
                    <a:pt x="10" y="30"/>
                  </a:moveTo>
                  <a:cubicBezTo>
                    <a:pt x="12" y="38"/>
                    <a:pt x="21" y="43"/>
                    <a:pt x="29" y="41"/>
                  </a:cubicBezTo>
                  <a:cubicBezTo>
                    <a:pt x="38" y="38"/>
                    <a:pt x="43" y="29"/>
                    <a:pt x="40" y="21"/>
                  </a:cubicBezTo>
                  <a:cubicBezTo>
                    <a:pt x="38" y="12"/>
                    <a:pt x="29" y="8"/>
                    <a:pt x="20" y="10"/>
                  </a:cubicBezTo>
                  <a:cubicBezTo>
                    <a:pt x="12" y="13"/>
                    <a:pt x="7" y="21"/>
                    <a:pt x="10" y="30"/>
                  </a:cubicBezTo>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48"/>
            </a:p>
          </p:txBody>
        </p:sp>
        <p:sp>
          <p:nvSpPr>
            <p:cNvPr id="22" name="Freeform 8"/>
            <p:cNvSpPr>
              <a:spLocks noEditPoints="1"/>
            </p:cNvSpPr>
            <p:nvPr userDrawn="1"/>
          </p:nvSpPr>
          <p:spPr bwMode="auto">
            <a:xfrm>
              <a:off x="6077" y="1319"/>
              <a:ext cx="113" cy="113"/>
            </a:xfrm>
            <a:custGeom>
              <a:avLst/>
              <a:gdLst>
                <a:gd name="T0" fmla="*/ 13 w 48"/>
                <a:gd name="T1" fmla="*/ 3 h 48"/>
                <a:gd name="T2" fmla="*/ 12 w 48"/>
                <a:gd name="T3" fmla="*/ 5 h 48"/>
                <a:gd name="T4" fmla="*/ 13 w 48"/>
                <a:gd name="T5" fmla="*/ 9 h 48"/>
                <a:gd name="T6" fmla="*/ 12 w 48"/>
                <a:gd name="T7" fmla="*/ 11 h 48"/>
                <a:gd name="T8" fmla="*/ 10 w 48"/>
                <a:gd name="T9" fmla="*/ 14 h 48"/>
                <a:gd name="T10" fmla="*/ 8 w 48"/>
                <a:gd name="T11" fmla="*/ 14 h 48"/>
                <a:gd name="T12" fmla="*/ 4 w 48"/>
                <a:gd name="T13" fmla="*/ 13 h 48"/>
                <a:gd name="T14" fmla="*/ 2 w 48"/>
                <a:gd name="T15" fmla="*/ 14 h 48"/>
                <a:gd name="T16" fmla="*/ 0 w 48"/>
                <a:gd name="T17" fmla="*/ 23 h 48"/>
                <a:gd name="T18" fmla="*/ 1 w 48"/>
                <a:gd name="T19" fmla="*/ 25 h 48"/>
                <a:gd name="T20" fmla="*/ 5 w 48"/>
                <a:gd name="T21" fmla="*/ 26 h 48"/>
                <a:gd name="T22" fmla="*/ 7 w 48"/>
                <a:gd name="T23" fmla="*/ 27 h 48"/>
                <a:gd name="T24" fmla="*/ 8 w 48"/>
                <a:gd name="T25" fmla="*/ 31 h 48"/>
                <a:gd name="T26" fmla="*/ 7 w 48"/>
                <a:gd name="T27" fmla="*/ 33 h 48"/>
                <a:gd name="T28" fmla="*/ 4 w 48"/>
                <a:gd name="T29" fmla="*/ 36 h 48"/>
                <a:gd name="T30" fmla="*/ 5 w 48"/>
                <a:gd name="T31" fmla="*/ 38 h 48"/>
                <a:gd name="T32" fmla="*/ 11 w 48"/>
                <a:gd name="T33" fmla="*/ 44 h 48"/>
                <a:gd name="T34" fmla="*/ 13 w 48"/>
                <a:gd name="T35" fmla="*/ 44 h 48"/>
                <a:gd name="T36" fmla="*/ 16 w 48"/>
                <a:gd name="T37" fmla="*/ 41 h 48"/>
                <a:gd name="T38" fmla="*/ 18 w 48"/>
                <a:gd name="T39" fmla="*/ 41 h 48"/>
                <a:gd name="T40" fmla="*/ 21 w 48"/>
                <a:gd name="T41" fmla="*/ 41 h 48"/>
                <a:gd name="T42" fmla="*/ 23 w 48"/>
                <a:gd name="T43" fmla="*/ 43 h 48"/>
                <a:gd name="T44" fmla="*/ 25 w 48"/>
                <a:gd name="T45" fmla="*/ 47 h 48"/>
                <a:gd name="T46" fmla="*/ 26 w 48"/>
                <a:gd name="T47" fmla="*/ 48 h 48"/>
                <a:gd name="T48" fmla="*/ 35 w 48"/>
                <a:gd name="T49" fmla="*/ 45 h 48"/>
                <a:gd name="T50" fmla="*/ 36 w 48"/>
                <a:gd name="T51" fmla="*/ 44 h 48"/>
                <a:gd name="T52" fmla="*/ 35 w 48"/>
                <a:gd name="T53" fmla="*/ 39 h 48"/>
                <a:gd name="T54" fmla="*/ 35 w 48"/>
                <a:gd name="T55" fmla="*/ 37 h 48"/>
                <a:gd name="T56" fmla="*/ 38 w 48"/>
                <a:gd name="T57" fmla="*/ 35 h 48"/>
                <a:gd name="T58" fmla="*/ 40 w 48"/>
                <a:gd name="T59" fmla="*/ 34 h 48"/>
                <a:gd name="T60" fmla="*/ 44 w 48"/>
                <a:gd name="T61" fmla="*/ 35 h 48"/>
                <a:gd name="T62" fmla="*/ 46 w 48"/>
                <a:gd name="T63" fmla="*/ 34 h 48"/>
                <a:gd name="T64" fmla="*/ 48 w 48"/>
                <a:gd name="T65" fmla="*/ 25 h 48"/>
                <a:gd name="T66" fmla="*/ 47 w 48"/>
                <a:gd name="T67" fmla="*/ 23 h 48"/>
                <a:gd name="T68" fmla="*/ 43 w 48"/>
                <a:gd name="T69" fmla="*/ 22 h 48"/>
                <a:gd name="T70" fmla="*/ 41 w 48"/>
                <a:gd name="T71" fmla="*/ 21 h 48"/>
                <a:gd name="T72" fmla="*/ 40 w 48"/>
                <a:gd name="T73" fmla="*/ 17 h 48"/>
                <a:gd name="T74" fmla="*/ 40 w 48"/>
                <a:gd name="T75" fmla="*/ 15 h 48"/>
                <a:gd name="T76" fmla="*/ 43 w 48"/>
                <a:gd name="T77" fmla="*/ 12 h 48"/>
                <a:gd name="T78" fmla="*/ 43 w 48"/>
                <a:gd name="T79" fmla="*/ 10 h 48"/>
                <a:gd name="T80" fmla="*/ 37 w 48"/>
                <a:gd name="T81" fmla="*/ 4 h 48"/>
                <a:gd name="T82" fmla="*/ 35 w 48"/>
                <a:gd name="T83" fmla="*/ 4 h 48"/>
                <a:gd name="T84" fmla="*/ 32 w 48"/>
                <a:gd name="T85" fmla="*/ 7 h 48"/>
                <a:gd name="T86" fmla="*/ 30 w 48"/>
                <a:gd name="T87" fmla="*/ 8 h 48"/>
                <a:gd name="T88" fmla="*/ 27 w 48"/>
                <a:gd name="T89" fmla="*/ 7 h 48"/>
                <a:gd name="T90" fmla="*/ 24 w 48"/>
                <a:gd name="T91" fmla="*/ 5 h 48"/>
                <a:gd name="T92" fmla="*/ 23 w 48"/>
                <a:gd name="T93" fmla="*/ 1 h 48"/>
                <a:gd name="T94" fmla="*/ 21 w 48"/>
                <a:gd name="T95" fmla="*/ 0 h 48"/>
                <a:gd name="T96" fmla="*/ 13 w 48"/>
                <a:gd name="T97" fmla="*/ 3 h 48"/>
                <a:gd name="T98" fmla="*/ 35 w 48"/>
                <a:gd name="T99" fmla="*/ 21 h 48"/>
                <a:gd name="T100" fmla="*/ 27 w 48"/>
                <a:gd name="T101" fmla="*/ 36 h 48"/>
                <a:gd name="T102" fmla="*/ 12 w 48"/>
                <a:gd name="T103" fmla="*/ 28 h 48"/>
                <a:gd name="T104" fmla="*/ 20 w 48"/>
                <a:gd name="T105" fmla="*/ 13 h 48"/>
                <a:gd name="T106" fmla="*/ 35 w 48"/>
                <a:gd name="T107" fmla="*/ 21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8" h="48">
                  <a:moveTo>
                    <a:pt x="13" y="3"/>
                  </a:moveTo>
                  <a:cubicBezTo>
                    <a:pt x="12" y="3"/>
                    <a:pt x="12" y="4"/>
                    <a:pt x="12" y="5"/>
                  </a:cubicBezTo>
                  <a:cubicBezTo>
                    <a:pt x="13" y="9"/>
                    <a:pt x="13" y="9"/>
                    <a:pt x="13" y="9"/>
                  </a:cubicBezTo>
                  <a:cubicBezTo>
                    <a:pt x="13" y="9"/>
                    <a:pt x="13" y="10"/>
                    <a:pt x="12" y="11"/>
                  </a:cubicBezTo>
                  <a:cubicBezTo>
                    <a:pt x="10" y="14"/>
                    <a:pt x="10" y="14"/>
                    <a:pt x="10" y="14"/>
                  </a:cubicBezTo>
                  <a:cubicBezTo>
                    <a:pt x="9" y="14"/>
                    <a:pt x="9" y="15"/>
                    <a:pt x="8" y="14"/>
                  </a:cubicBezTo>
                  <a:cubicBezTo>
                    <a:pt x="4" y="13"/>
                    <a:pt x="4" y="13"/>
                    <a:pt x="4" y="13"/>
                  </a:cubicBezTo>
                  <a:cubicBezTo>
                    <a:pt x="3" y="13"/>
                    <a:pt x="2" y="14"/>
                    <a:pt x="2" y="14"/>
                  </a:cubicBezTo>
                  <a:cubicBezTo>
                    <a:pt x="0" y="23"/>
                    <a:pt x="0" y="23"/>
                    <a:pt x="0" y="23"/>
                  </a:cubicBezTo>
                  <a:cubicBezTo>
                    <a:pt x="0" y="24"/>
                    <a:pt x="0" y="25"/>
                    <a:pt x="1" y="25"/>
                  </a:cubicBezTo>
                  <a:cubicBezTo>
                    <a:pt x="5" y="26"/>
                    <a:pt x="5" y="26"/>
                    <a:pt x="5" y="26"/>
                  </a:cubicBezTo>
                  <a:cubicBezTo>
                    <a:pt x="6" y="26"/>
                    <a:pt x="7" y="27"/>
                    <a:pt x="7" y="27"/>
                  </a:cubicBezTo>
                  <a:cubicBezTo>
                    <a:pt x="8" y="31"/>
                    <a:pt x="8" y="31"/>
                    <a:pt x="8" y="31"/>
                  </a:cubicBezTo>
                  <a:cubicBezTo>
                    <a:pt x="8" y="32"/>
                    <a:pt x="8" y="33"/>
                    <a:pt x="7" y="33"/>
                  </a:cubicBezTo>
                  <a:cubicBezTo>
                    <a:pt x="4" y="36"/>
                    <a:pt x="4" y="36"/>
                    <a:pt x="4" y="36"/>
                  </a:cubicBezTo>
                  <a:cubicBezTo>
                    <a:pt x="4" y="37"/>
                    <a:pt x="4" y="38"/>
                    <a:pt x="5" y="38"/>
                  </a:cubicBezTo>
                  <a:cubicBezTo>
                    <a:pt x="11" y="44"/>
                    <a:pt x="11" y="44"/>
                    <a:pt x="11" y="44"/>
                  </a:cubicBezTo>
                  <a:cubicBezTo>
                    <a:pt x="12" y="45"/>
                    <a:pt x="13" y="45"/>
                    <a:pt x="13" y="44"/>
                  </a:cubicBezTo>
                  <a:cubicBezTo>
                    <a:pt x="16" y="41"/>
                    <a:pt x="16" y="41"/>
                    <a:pt x="16" y="41"/>
                  </a:cubicBezTo>
                  <a:cubicBezTo>
                    <a:pt x="16" y="41"/>
                    <a:pt x="17" y="40"/>
                    <a:pt x="18" y="41"/>
                  </a:cubicBezTo>
                  <a:cubicBezTo>
                    <a:pt x="18" y="41"/>
                    <a:pt x="20" y="41"/>
                    <a:pt x="21" y="41"/>
                  </a:cubicBezTo>
                  <a:cubicBezTo>
                    <a:pt x="22" y="42"/>
                    <a:pt x="23" y="42"/>
                    <a:pt x="23" y="43"/>
                  </a:cubicBezTo>
                  <a:cubicBezTo>
                    <a:pt x="25" y="47"/>
                    <a:pt x="25" y="47"/>
                    <a:pt x="25" y="47"/>
                  </a:cubicBezTo>
                  <a:cubicBezTo>
                    <a:pt x="25" y="48"/>
                    <a:pt x="26" y="48"/>
                    <a:pt x="26" y="48"/>
                  </a:cubicBezTo>
                  <a:cubicBezTo>
                    <a:pt x="35" y="45"/>
                    <a:pt x="35" y="45"/>
                    <a:pt x="35" y="45"/>
                  </a:cubicBezTo>
                  <a:cubicBezTo>
                    <a:pt x="36" y="45"/>
                    <a:pt x="36" y="44"/>
                    <a:pt x="36" y="44"/>
                  </a:cubicBezTo>
                  <a:cubicBezTo>
                    <a:pt x="35" y="39"/>
                    <a:pt x="35" y="39"/>
                    <a:pt x="35" y="39"/>
                  </a:cubicBezTo>
                  <a:cubicBezTo>
                    <a:pt x="34" y="39"/>
                    <a:pt x="35" y="38"/>
                    <a:pt x="35" y="37"/>
                  </a:cubicBezTo>
                  <a:cubicBezTo>
                    <a:pt x="38" y="35"/>
                    <a:pt x="38" y="35"/>
                    <a:pt x="38" y="35"/>
                  </a:cubicBezTo>
                  <a:cubicBezTo>
                    <a:pt x="38" y="34"/>
                    <a:pt x="39" y="34"/>
                    <a:pt x="40" y="34"/>
                  </a:cubicBezTo>
                  <a:cubicBezTo>
                    <a:pt x="44" y="35"/>
                    <a:pt x="44" y="35"/>
                    <a:pt x="44" y="35"/>
                  </a:cubicBezTo>
                  <a:cubicBezTo>
                    <a:pt x="45" y="35"/>
                    <a:pt x="45" y="35"/>
                    <a:pt x="46" y="34"/>
                  </a:cubicBezTo>
                  <a:cubicBezTo>
                    <a:pt x="48" y="25"/>
                    <a:pt x="48" y="25"/>
                    <a:pt x="48" y="25"/>
                  </a:cubicBezTo>
                  <a:cubicBezTo>
                    <a:pt x="48" y="24"/>
                    <a:pt x="47" y="24"/>
                    <a:pt x="47" y="23"/>
                  </a:cubicBezTo>
                  <a:cubicBezTo>
                    <a:pt x="43" y="22"/>
                    <a:pt x="43" y="22"/>
                    <a:pt x="43" y="22"/>
                  </a:cubicBezTo>
                  <a:cubicBezTo>
                    <a:pt x="42" y="22"/>
                    <a:pt x="41" y="22"/>
                    <a:pt x="41" y="21"/>
                  </a:cubicBezTo>
                  <a:cubicBezTo>
                    <a:pt x="40" y="17"/>
                    <a:pt x="40" y="17"/>
                    <a:pt x="40" y="17"/>
                  </a:cubicBezTo>
                  <a:cubicBezTo>
                    <a:pt x="40" y="17"/>
                    <a:pt x="40" y="16"/>
                    <a:pt x="40" y="15"/>
                  </a:cubicBezTo>
                  <a:cubicBezTo>
                    <a:pt x="43" y="12"/>
                    <a:pt x="43" y="12"/>
                    <a:pt x="43" y="12"/>
                  </a:cubicBezTo>
                  <a:cubicBezTo>
                    <a:pt x="44" y="11"/>
                    <a:pt x="44" y="11"/>
                    <a:pt x="43" y="10"/>
                  </a:cubicBezTo>
                  <a:cubicBezTo>
                    <a:pt x="37" y="4"/>
                    <a:pt x="37" y="4"/>
                    <a:pt x="37" y="4"/>
                  </a:cubicBezTo>
                  <a:cubicBezTo>
                    <a:pt x="36" y="3"/>
                    <a:pt x="35" y="3"/>
                    <a:pt x="35" y="4"/>
                  </a:cubicBezTo>
                  <a:cubicBezTo>
                    <a:pt x="32" y="7"/>
                    <a:pt x="32" y="7"/>
                    <a:pt x="32" y="7"/>
                  </a:cubicBezTo>
                  <a:cubicBezTo>
                    <a:pt x="31" y="8"/>
                    <a:pt x="30" y="8"/>
                    <a:pt x="30" y="8"/>
                  </a:cubicBezTo>
                  <a:cubicBezTo>
                    <a:pt x="29" y="7"/>
                    <a:pt x="27" y="7"/>
                    <a:pt x="27" y="7"/>
                  </a:cubicBezTo>
                  <a:cubicBezTo>
                    <a:pt x="26" y="7"/>
                    <a:pt x="24" y="6"/>
                    <a:pt x="24" y="5"/>
                  </a:cubicBezTo>
                  <a:cubicBezTo>
                    <a:pt x="23" y="1"/>
                    <a:pt x="23" y="1"/>
                    <a:pt x="23" y="1"/>
                  </a:cubicBezTo>
                  <a:cubicBezTo>
                    <a:pt x="23" y="1"/>
                    <a:pt x="22" y="0"/>
                    <a:pt x="21" y="0"/>
                  </a:cubicBezTo>
                  <a:lnTo>
                    <a:pt x="13" y="3"/>
                  </a:lnTo>
                  <a:close/>
                  <a:moveTo>
                    <a:pt x="35" y="21"/>
                  </a:moveTo>
                  <a:cubicBezTo>
                    <a:pt x="37" y="27"/>
                    <a:pt x="33" y="34"/>
                    <a:pt x="27" y="36"/>
                  </a:cubicBezTo>
                  <a:cubicBezTo>
                    <a:pt x="21" y="37"/>
                    <a:pt x="14" y="34"/>
                    <a:pt x="12" y="28"/>
                  </a:cubicBezTo>
                  <a:cubicBezTo>
                    <a:pt x="10" y="21"/>
                    <a:pt x="14" y="15"/>
                    <a:pt x="20" y="13"/>
                  </a:cubicBezTo>
                  <a:cubicBezTo>
                    <a:pt x="26" y="11"/>
                    <a:pt x="33" y="14"/>
                    <a:pt x="35" y="21"/>
                  </a:cubicBezTo>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48"/>
            </a:p>
          </p:txBody>
        </p:sp>
        <p:sp>
          <p:nvSpPr>
            <p:cNvPr id="23" name="Freeform 9"/>
            <p:cNvSpPr>
              <a:spLocks noEditPoints="1"/>
            </p:cNvSpPr>
            <p:nvPr userDrawn="1"/>
          </p:nvSpPr>
          <p:spPr bwMode="auto">
            <a:xfrm>
              <a:off x="6093" y="1338"/>
              <a:ext cx="78" cy="75"/>
            </a:xfrm>
            <a:custGeom>
              <a:avLst/>
              <a:gdLst>
                <a:gd name="T0" fmla="*/ 31 w 33"/>
                <a:gd name="T1" fmla="*/ 12 h 32"/>
                <a:gd name="T2" fmla="*/ 21 w 33"/>
                <a:gd name="T3" fmla="*/ 30 h 32"/>
                <a:gd name="T4" fmla="*/ 3 w 33"/>
                <a:gd name="T5" fmla="*/ 20 h 32"/>
                <a:gd name="T6" fmla="*/ 12 w 33"/>
                <a:gd name="T7" fmla="*/ 2 h 32"/>
                <a:gd name="T8" fmla="*/ 31 w 33"/>
                <a:gd name="T9" fmla="*/ 12 h 32"/>
                <a:gd name="T10" fmla="*/ 7 w 33"/>
                <a:gd name="T11" fmla="*/ 19 h 32"/>
                <a:gd name="T12" fmla="*/ 20 w 33"/>
                <a:gd name="T13" fmla="*/ 26 h 32"/>
                <a:gd name="T14" fmla="*/ 26 w 33"/>
                <a:gd name="T15" fmla="*/ 13 h 32"/>
                <a:gd name="T16" fmla="*/ 14 w 33"/>
                <a:gd name="T17" fmla="*/ 6 h 32"/>
                <a:gd name="T18" fmla="*/ 7 w 33"/>
                <a:gd name="T19" fmla="*/ 19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32">
                  <a:moveTo>
                    <a:pt x="31" y="12"/>
                  </a:moveTo>
                  <a:cubicBezTo>
                    <a:pt x="33" y="20"/>
                    <a:pt x="28" y="28"/>
                    <a:pt x="21" y="30"/>
                  </a:cubicBezTo>
                  <a:cubicBezTo>
                    <a:pt x="13" y="32"/>
                    <a:pt x="5" y="28"/>
                    <a:pt x="3" y="20"/>
                  </a:cubicBezTo>
                  <a:cubicBezTo>
                    <a:pt x="0" y="13"/>
                    <a:pt x="5" y="5"/>
                    <a:pt x="12" y="2"/>
                  </a:cubicBezTo>
                  <a:cubicBezTo>
                    <a:pt x="20" y="0"/>
                    <a:pt x="28" y="4"/>
                    <a:pt x="31" y="12"/>
                  </a:cubicBezTo>
                  <a:moveTo>
                    <a:pt x="7" y="19"/>
                  </a:moveTo>
                  <a:cubicBezTo>
                    <a:pt x="8" y="25"/>
                    <a:pt x="14" y="28"/>
                    <a:pt x="20" y="26"/>
                  </a:cubicBezTo>
                  <a:cubicBezTo>
                    <a:pt x="25" y="24"/>
                    <a:pt x="28" y="19"/>
                    <a:pt x="26" y="13"/>
                  </a:cubicBezTo>
                  <a:cubicBezTo>
                    <a:pt x="25" y="8"/>
                    <a:pt x="19" y="5"/>
                    <a:pt x="14" y="6"/>
                  </a:cubicBezTo>
                  <a:cubicBezTo>
                    <a:pt x="8" y="8"/>
                    <a:pt x="5" y="14"/>
                    <a:pt x="7" y="19"/>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48"/>
            </a:p>
          </p:txBody>
        </p:sp>
      </p:grpSp>
    </p:spTree>
    <p:extLst>
      <p:ext uri="{BB962C8B-B14F-4D97-AF65-F5344CB8AC3E}">
        <p14:creationId xmlns:p14="http://schemas.microsoft.com/office/powerpoint/2010/main" val="9125812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80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200"/>
                                            <p:tgtEl>
                                              <p:spTgt spid="6"/>
                                            </p:tgtEl>
                                          </p:cBhvr>
                                        </p:animEffect>
                                      </p:childTnLst>
                                    </p:cTn>
                                  </p:par>
                                  <p:par>
                                    <p:cTn id="17" presetID="35" presetClass="path" presetSubtype="0" accel="40000" fill="hold" nodeType="withEffect" p14:presetBounceEnd="48000">
                                      <p:stCondLst>
                                        <p:cond delay="800"/>
                                      </p:stCondLst>
                                      <p:childTnLst>
                                        <p:animMotion origin="layout" path="M -0.08107 -1.7284E-6 L -3.61111E-6 -1.7284E-6 " pathEditMode="relative" rAng="0" ptsTypes="AA" p14:bounceEnd="48000">
                                          <p:cBhvr>
                                            <p:cTn id="18" dur="400" fill="hold"/>
                                            <p:tgtEl>
                                              <p:spTgt spid="6"/>
                                            </p:tgtEl>
                                            <p:attrNameLst>
                                              <p:attrName>ppt_x</p:attrName>
                                              <p:attrName>ppt_y</p:attrName>
                                            </p:attrNameLst>
                                          </p:cBhvr>
                                          <p:rCtr x="4045" y="0"/>
                                        </p:animMotion>
                                      </p:childTnLst>
                                    </p:cTn>
                                  </p:par>
                                  <p:par>
                                    <p:cTn id="19" presetID="22" presetClass="entr" presetSubtype="1" fill="hold" grpId="0" nodeType="withEffect">
                                      <p:stCondLst>
                                        <p:cond delay="800"/>
                                      </p:stCondLst>
                                      <p:childTnLst>
                                        <p:set>
                                          <p:cBhvr>
                                            <p:cTn id="20" dur="1" fill="hold">
                                              <p:stCondLst>
                                                <p:cond delay="0"/>
                                              </p:stCondLst>
                                            </p:cTn>
                                            <p:tgtEl>
                                              <p:spTgt spid="8"/>
                                            </p:tgtEl>
                                            <p:attrNameLst>
                                              <p:attrName>style.visibility</p:attrName>
                                            </p:attrNameLst>
                                          </p:cBhvr>
                                          <p:to>
                                            <p:strVal val="visible"/>
                                          </p:to>
                                        </p:set>
                                        <p:animEffect transition="in" filter="wipe(up)">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9"/>
                                            </p:tgtEl>
                                            <p:attrNameLst>
                                              <p:attrName>style.visibility</p:attrName>
                                            </p:attrNameLst>
                                          </p:cBhvr>
                                          <p:to>
                                            <p:strVal val="visible"/>
                                          </p:to>
                                        </p:set>
                                        <p:anim calcmode="lin" valueType="num">
                                          <p:cBhvr>
                                            <p:cTn id="26" dur="500" fill="hold"/>
                                            <p:tgtEl>
                                              <p:spTgt spid="9"/>
                                            </p:tgtEl>
                                            <p:attrNameLst>
                                              <p:attrName>ppt_w</p:attrName>
                                            </p:attrNameLst>
                                          </p:cBhvr>
                                          <p:tavLst>
                                            <p:tav tm="0">
                                              <p:val>
                                                <p:fltVal val="0"/>
                                              </p:val>
                                            </p:tav>
                                            <p:tav tm="100000">
                                              <p:val>
                                                <p:strVal val="#ppt_w"/>
                                              </p:val>
                                            </p:tav>
                                          </p:tavLst>
                                        </p:anim>
                                        <p:anim calcmode="lin" valueType="num">
                                          <p:cBhvr>
                                            <p:cTn id="27" dur="500" fill="hold"/>
                                            <p:tgtEl>
                                              <p:spTgt spid="9"/>
                                            </p:tgtEl>
                                            <p:attrNameLst>
                                              <p:attrName>ppt_h</p:attrName>
                                            </p:attrNameLst>
                                          </p:cBhvr>
                                          <p:tavLst>
                                            <p:tav tm="0">
                                              <p:val>
                                                <p:fltVal val="0"/>
                                              </p:val>
                                            </p:tav>
                                            <p:tav tm="100000">
                                              <p:val>
                                                <p:strVal val="#ppt_h"/>
                                              </p:val>
                                            </p:tav>
                                          </p:tavLst>
                                        </p:anim>
                                        <p:animEffect transition="in" filter="fade">
                                          <p:cBhvr>
                                            <p:cTn id="28" dur="500"/>
                                            <p:tgtEl>
                                              <p:spTgt spid="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0" end="0"/>
                                                </p:txEl>
                                              </p:spTgt>
                                            </p:tgtEl>
                                            <p:attrNameLst>
                                              <p:attrName>style.visibility</p:attrName>
                                            </p:attrNameLst>
                                          </p:cBhvr>
                                          <p:to>
                                            <p:strVal val="visible"/>
                                          </p:to>
                                        </p:set>
                                        <p:animEffect transition="in" filter="fade">
                                          <p:cBhvr>
                                            <p:cTn id="31" dur="500"/>
                                            <p:tgtEl>
                                              <p:spTgt spid="3">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nodeType="clickEffect">
                                      <p:stCondLst>
                                        <p:cond delay="0"/>
                                      </p:stCondLst>
                                      <p:childTnLst>
                                        <p:set>
                                          <p:cBhvr>
                                            <p:cTn id="35" dur="1" fill="hold">
                                              <p:stCondLst>
                                                <p:cond delay="0"/>
                                              </p:stCondLst>
                                            </p:cTn>
                                            <p:tgtEl>
                                              <p:spTgt spid="13"/>
                                            </p:tgtEl>
                                            <p:attrNameLst>
                                              <p:attrName>style.visibility</p:attrName>
                                            </p:attrNameLst>
                                          </p:cBhvr>
                                          <p:to>
                                            <p:strVal val="visible"/>
                                          </p:to>
                                        </p:set>
                                        <p:anim calcmode="lin" valueType="num">
                                          <p:cBhvr>
                                            <p:cTn id="36" dur="500" fill="hold"/>
                                            <p:tgtEl>
                                              <p:spTgt spid="13"/>
                                            </p:tgtEl>
                                            <p:attrNameLst>
                                              <p:attrName>ppt_w</p:attrName>
                                            </p:attrNameLst>
                                          </p:cBhvr>
                                          <p:tavLst>
                                            <p:tav tm="0">
                                              <p:val>
                                                <p:fltVal val="0"/>
                                              </p:val>
                                            </p:tav>
                                            <p:tav tm="100000">
                                              <p:val>
                                                <p:strVal val="#ppt_w"/>
                                              </p:val>
                                            </p:tav>
                                          </p:tavLst>
                                        </p:anim>
                                        <p:anim calcmode="lin" valueType="num">
                                          <p:cBhvr>
                                            <p:cTn id="37" dur="500" fill="hold"/>
                                            <p:tgtEl>
                                              <p:spTgt spid="13"/>
                                            </p:tgtEl>
                                            <p:attrNameLst>
                                              <p:attrName>ppt_h</p:attrName>
                                            </p:attrNameLst>
                                          </p:cBhvr>
                                          <p:tavLst>
                                            <p:tav tm="0">
                                              <p:val>
                                                <p:fltVal val="0"/>
                                              </p:val>
                                            </p:tav>
                                            <p:tav tm="100000">
                                              <p:val>
                                                <p:strVal val="#ppt_h"/>
                                              </p:val>
                                            </p:tav>
                                          </p:tavLst>
                                        </p:anim>
                                        <p:animEffect transition="in" filter="fade">
                                          <p:cBhvr>
                                            <p:cTn id="38" dur="500"/>
                                            <p:tgtEl>
                                              <p:spTgt spid="13"/>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1">
                                                <p:txEl>
                                                  <p:pRg st="0" end="0"/>
                                                </p:txEl>
                                              </p:spTgt>
                                            </p:tgtEl>
                                            <p:attrNameLst>
                                              <p:attrName>style.visibility</p:attrName>
                                            </p:attrNameLst>
                                          </p:cBhvr>
                                          <p:to>
                                            <p:strVal val="visible"/>
                                          </p:to>
                                        </p:set>
                                        <p:animEffect transition="in" filter="fade">
                                          <p:cBhvr>
                                            <p:cTn id="41" dur="500"/>
                                            <p:tgtEl>
                                              <p:spTgt spid="11">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nodeType="clickEffect">
                                      <p:stCondLst>
                                        <p:cond delay="0"/>
                                      </p:stCondLst>
                                      <p:childTnLst>
                                        <p:set>
                                          <p:cBhvr>
                                            <p:cTn id="45" dur="1" fill="hold">
                                              <p:stCondLst>
                                                <p:cond delay="0"/>
                                              </p:stCondLst>
                                            </p:cTn>
                                            <p:tgtEl>
                                              <p:spTgt spid="14"/>
                                            </p:tgtEl>
                                            <p:attrNameLst>
                                              <p:attrName>style.visibility</p:attrName>
                                            </p:attrNameLst>
                                          </p:cBhvr>
                                          <p:to>
                                            <p:strVal val="visible"/>
                                          </p:to>
                                        </p:set>
                                        <p:anim calcmode="lin" valueType="num">
                                          <p:cBhvr>
                                            <p:cTn id="46" dur="500" fill="hold"/>
                                            <p:tgtEl>
                                              <p:spTgt spid="14"/>
                                            </p:tgtEl>
                                            <p:attrNameLst>
                                              <p:attrName>ppt_w</p:attrName>
                                            </p:attrNameLst>
                                          </p:cBhvr>
                                          <p:tavLst>
                                            <p:tav tm="0">
                                              <p:val>
                                                <p:fltVal val="0"/>
                                              </p:val>
                                            </p:tav>
                                            <p:tav tm="100000">
                                              <p:val>
                                                <p:strVal val="#ppt_w"/>
                                              </p:val>
                                            </p:tav>
                                          </p:tavLst>
                                        </p:anim>
                                        <p:anim calcmode="lin" valueType="num">
                                          <p:cBhvr>
                                            <p:cTn id="47" dur="500" fill="hold"/>
                                            <p:tgtEl>
                                              <p:spTgt spid="14"/>
                                            </p:tgtEl>
                                            <p:attrNameLst>
                                              <p:attrName>ppt_h</p:attrName>
                                            </p:attrNameLst>
                                          </p:cBhvr>
                                          <p:tavLst>
                                            <p:tav tm="0">
                                              <p:val>
                                                <p:fltVal val="0"/>
                                              </p:val>
                                            </p:tav>
                                            <p:tav tm="100000">
                                              <p:val>
                                                <p:strVal val="#ppt_h"/>
                                              </p:val>
                                            </p:tav>
                                          </p:tavLst>
                                        </p:anim>
                                        <p:animEffect transition="in" filter="fade">
                                          <p:cBhvr>
                                            <p:cTn id="48" dur="500"/>
                                            <p:tgtEl>
                                              <p:spTgt spid="14"/>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2">
                                                <p:txEl>
                                                  <p:pRg st="0" end="0"/>
                                                </p:txEl>
                                              </p:spTgt>
                                            </p:tgtEl>
                                            <p:attrNameLst>
                                              <p:attrName>style.visibility</p:attrName>
                                            </p:attrNameLst>
                                          </p:cBhvr>
                                          <p:to>
                                            <p:strVal val="visible"/>
                                          </p:to>
                                        </p:set>
                                        <p:animEffect transition="in" filter="fade">
                                          <p:cBhvr>
                                            <p:cTn id="51"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7" grpId="0"/>
          <p:bldP spid="10" grpId="0">
            <p:tmplLst>
              <p:tmpl>
                <p:tnLst>
                  <p:par>
                    <p:cTn presetID="10" presetClass="entr" presetSubtype="0" fill="hold" nodeType="withEffect">
                      <p:stCondLst>
                        <p:cond delay="5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build="p">
            <p:tmplLst>
              <p:tmpl lvl="1">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build="p">
            <p:tmplLst>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80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200"/>
                                            <p:tgtEl>
                                              <p:spTgt spid="6"/>
                                            </p:tgtEl>
                                          </p:cBhvr>
                                        </p:animEffect>
                                      </p:childTnLst>
                                    </p:cTn>
                                  </p:par>
                                  <p:par>
                                    <p:cTn id="17" presetID="35" presetClass="path" presetSubtype="0" accel="40000" fill="hold" nodeType="withEffect">
                                      <p:stCondLst>
                                        <p:cond delay="800"/>
                                      </p:stCondLst>
                                      <p:childTnLst>
                                        <p:animMotion origin="layout" path="M -0.08107 -1.7284E-6 L -3.61111E-6 -1.7284E-6 " pathEditMode="relative" rAng="0" ptsTypes="AA">
                                          <p:cBhvr>
                                            <p:cTn id="18" dur="400" fill="hold"/>
                                            <p:tgtEl>
                                              <p:spTgt spid="6"/>
                                            </p:tgtEl>
                                            <p:attrNameLst>
                                              <p:attrName>ppt_x</p:attrName>
                                              <p:attrName>ppt_y</p:attrName>
                                            </p:attrNameLst>
                                          </p:cBhvr>
                                          <p:rCtr x="4045" y="0"/>
                                        </p:animMotion>
                                      </p:childTnLst>
                                    </p:cTn>
                                  </p:par>
                                  <p:par>
                                    <p:cTn id="19" presetID="22" presetClass="entr" presetSubtype="1" fill="hold" grpId="0" nodeType="withEffect">
                                      <p:stCondLst>
                                        <p:cond delay="800"/>
                                      </p:stCondLst>
                                      <p:childTnLst>
                                        <p:set>
                                          <p:cBhvr>
                                            <p:cTn id="20" dur="1" fill="hold">
                                              <p:stCondLst>
                                                <p:cond delay="0"/>
                                              </p:stCondLst>
                                            </p:cTn>
                                            <p:tgtEl>
                                              <p:spTgt spid="8"/>
                                            </p:tgtEl>
                                            <p:attrNameLst>
                                              <p:attrName>style.visibility</p:attrName>
                                            </p:attrNameLst>
                                          </p:cBhvr>
                                          <p:to>
                                            <p:strVal val="visible"/>
                                          </p:to>
                                        </p:set>
                                        <p:animEffect transition="in" filter="wipe(up)">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9"/>
                                            </p:tgtEl>
                                            <p:attrNameLst>
                                              <p:attrName>style.visibility</p:attrName>
                                            </p:attrNameLst>
                                          </p:cBhvr>
                                          <p:to>
                                            <p:strVal val="visible"/>
                                          </p:to>
                                        </p:set>
                                        <p:anim calcmode="lin" valueType="num">
                                          <p:cBhvr>
                                            <p:cTn id="26" dur="500" fill="hold"/>
                                            <p:tgtEl>
                                              <p:spTgt spid="9"/>
                                            </p:tgtEl>
                                            <p:attrNameLst>
                                              <p:attrName>ppt_w</p:attrName>
                                            </p:attrNameLst>
                                          </p:cBhvr>
                                          <p:tavLst>
                                            <p:tav tm="0">
                                              <p:val>
                                                <p:fltVal val="0"/>
                                              </p:val>
                                            </p:tav>
                                            <p:tav tm="100000">
                                              <p:val>
                                                <p:strVal val="#ppt_w"/>
                                              </p:val>
                                            </p:tav>
                                          </p:tavLst>
                                        </p:anim>
                                        <p:anim calcmode="lin" valueType="num">
                                          <p:cBhvr>
                                            <p:cTn id="27" dur="500" fill="hold"/>
                                            <p:tgtEl>
                                              <p:spTgt spid="9"/>
                                            </p:tgtEl>
                                            <p:attrNameLst>
                                              <p:attrName>ppt_h</p:attrName>
                                            </p:attrNameLst>
                                          </p:cBhvr>
                                          <p:tavLst>
                                            <p:tav tm="0">
                                              <p:val>
                                                <p:fltVal val="0"/>
                                              </p:val>
                                            </p:tav>
                                            <p:tav tm="100000">
                                              <p:val>
                                                <p:strVal val="#ppt_h"/>
                                              </p:val>
                                            </p:tav>
                                          </p:tavLst>
                                        </p:anim>
                                        <p:animEffect transition="in" filter="fade">
                                          <p:cBhvr>
                                            <p:cTn id="28" dur="500"/>
                                            <p:tgtEl>
                                              <p:spTgt spid="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0" end="0"/>
                                                </p:txEl>
                                              </p:spTgt>
                                            </p:tgtEl>
                                            <p:attrNameLst>
                                              <p:attrName>style.visibility</p:attrName>
                                            </p:attrNameLst>
                                          </p:cBhvr>
                                          <p:to>
                                            <p:strVal val="visible"/>
                                          </p:to>
                                        </p:set>
                                        <p:animEffect transition="in" filter="fade">
                                          <p:cBhvr>
                                            <p:cTn id="31" dur="500"/>
                                            <p:tgtEl>
                                              <p:spTgt spid="3">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nodeType="clickEffect">
                                      <p:stCondLst>
                                        <p:cond delay="0"/>
                                      </p:stCondLst>
                                      <p:childTnLst>
                                        <p:set>
                                          <p:cBhvr>
                                            <p:cTn id="35" dur="1" fill="hold">
                                              <p:stCondLst>
                                                <p:cond delay="0"/>
                                              </p:stCondLst>
                                            </p:cTn>
                                            <p:tgtEl>
                                              <p:spTgt spid="13"/>
                                            </p:tgtEl>
                                            <p:attrNameLst>
                                              <p:attrName>style.visibility</p:attrName>
                                            </p:attrNameLst>
                                          </p:cBhvr>
                                          <p:to>
                                            <p:strVal val="visible"/>
                                          </p:to>
                                        </p:set>
                                        <p:anim calcmode="lin" valueType="num">
                                          <p:cBhvr>
                                            <p:cTn id="36" dur="500" fill="hold"/>
                                            <p:tgtEl>
                                              <p:spTgt spid="13"/>
                                            </p:tgtEl>
                                            <p:attrNameLst>
                                              <p:attrName>ppt_w</p:attrName>
                                            </p:attrNameLst>
                                          </p:cBhvr>
                                          <p:tavLst>
                                            <p:tav tm="0">
                                              <p:val>
                                                <p:fltVal val="0"/>
                                              </p:val>
                                            </p:tav>
                                            <p:tav tm="100000">
                                              <p:val>
                                                <p:strVal val="#ppt_w"/>
                                              </p:val>
                                            </p:tav>
                                          </p:tavLst>
                                        </p:anim>
                                        <p:anim calcmode="lin" valueType="num">
                                          <p:cBhvr>
                                            <p:cTn id="37" dur="500" fill="hold"/>
                                            <p:tgtEl>
                                              <p:spTgt spid="13"/>
                                            </p:tgtEl>
                                            <p:attrNameLst>
                                              <p:attrName>ppt_h</p:attrName>
                                            </p:attrNameLst>
                                          </p:cBhvr>
                                          <p:tavLst>
                                            <p:tav tm="0">
                                              <p:val>
                                                <p:fltVal val="0"/>
                                              </p:val>
                                            </p:tav>
                                            <p:tav tm="100000">
                                              <p:val>
                                                <p:strVal val="#ppt_h"/>
                                              </p:val>
                                            </p:tav>
                                          </p:tavLst>
                                        </p:anim>
                                        <p:animEffect transition="in" filter="fade">
                                          <p:cBhvr>
                                            <p:cTn id="38" dur="500"/>
                                            <p:tgtEl>
                                              <p:spTgt spid="13"/>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1">
                                                <p:txEl>
                                                  <p:pRg st="0" end="0"/>
                                                </p:txEl>
                                              </p:spTgt>
                                            </p:tgtEl>
                                            <p:attrNameLst>
                                              <p:attrName>style.visibility</p:attrName>
                                            </p:attrNameLst>
                                          </p:cBhvr>
                                          <p:to>
                                            <p:strVal val="visible"/>
                                          </p:to>
                                        </p:set>
                                        <p:animEffect transition="in" filter="fade">
                                          <p:cBhvr>
                                            <p:cTn id="41" dur="500"/>
                                            <p:tgtEl>
                                              <p:spTgt spid="11">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nodeType="clickEffect">
                                      <p:stCondLst>
                                        <p:cond delay="0"/>
                                      </p:stCondLst>
                                      <p:childTnLst>
                                        <p:set>
                                          <p:cBhvr>
                                            <p:cTn id="45" dur="1" fill="hold">
                                              <p:stCondLst>
                                                <p:cond delay="0"/>
                                              </p:stCondLst>
                                            </p:cTn>
                                            <p:tgtEl>
                                              <p:spTgt spid="14"/>
                                            </p:tgtEl>
                                            <p:attrNameLst>
                                              <p:attrName>style.visibility</p:attrName>
                                            </p:attrNameLst>
                                          </p:cBhvr>
                                          <p:to>
                                            <p:strVal val="visible"/>
                                          </p:to>
                                        </p:set>
                                        <p:anim calcmode="lin" valueType="num">
                                          <p:cBhvr>
                                            <p:cTn id="46" dur="500" fill="hold"/>
                                            <p:tgtEl>
                                              <p:spTgt spid="14"/>
                                            </p:tgtEl>
                                            <p:attrNameLst>
                                              <p:attrName>ppt_w</p:attrName>
                                            </p:attrNameLst>
                                          </p:cBhvr>
                                          <p:tavLst>
                                            <p:tav tm="0">
                                              <p:val>
                                                <p:fltVal val="0"/>
                                              </p:val>
                                            </p:tav>
                                            <p:tav tm="100000">
                                              <p:val>
                                                <p:strVal val="#ppt_w"/>
                                              </p:val>
                                            </p:tav>
                                          </p:tavLst>
                                        </p:anim>
                                        <p:anim calcmode="lin" valueType="num">
                                          <p:cBhvr>
                                            <p:cTn id="47" dur="500" fill="hold"/>
                                            <p:tgtEl>
                                              <p:spTgt spid="14"/>
                                            </p:tgtEl>
                                            <p:attrNameLst>
                                              <p:attrName>ppt_h</p:attrName>
                                            </p:attrNameLst>
                                          </p:cBhvr>
                                          <p:tavLst>
                                            <p:tav tm="0">
                                              <p:val>
                                                <p:fltVal val="0"/>
                                              </p:val>
                                            </p:tav>
                                            <p:tav tm="100000">
                                              <p:val>
                                                <p:strVal val="#ppt_h"/>
                                              </p:val>
                                            </p:tav>
                                          </p:tavLst>
                                        </p:anim>
                                        <p:animEffect transition="in" filter="fade">
                                          <p:cBhvr>
                                            <p:cTn id="48" dur="500"/>
                                            <p:tgtEl>
                                              <p:spTgt spid="14"/>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2">
                                                <p:txEl>
                                                  <p:pRg st="0" end="0"/>
                                                </p:txEl>
                                              </p:spTgt>
                                            </p:tgtEl>
                                            <p:attrNameLst>
                                              <p:attrName>style.visibility</p:attrName>
                                            </p:attrNameLst>
                                          </p:cBhvr>
                                          <p:to>
                                            <p:strVal val="visible"/>
                                          </p:to>
                                        </p:set>
                                        <p:animEffect transition="in" filter="fade">
                                          <p:cBhvr>
                                            <p:cTn id="51"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7" grpId="0"/>
          <p:bldP spid="10" grpId="0">
            <p:tmplLst>
              <p:tmpl>
                <p:tnLst>
                  <p:par>
                    <p:cTn presetID="10" presetClass="entr" presetSubtype="0" fill="hold" nodeType="withEffect">
                      <p:stCondLst>
                        <p:cond delay="5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build="p">
            <p:tmplLst>
              <p:tmpl lvl="1">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build="p">
            <p:tmplLst>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Lst>
      </p:timing>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PicInfo 4 Lines - Magenta - Dark BG">
    <p:spTree>
      <p:nvGrpSpPr>
        <p:cNvPr id="1" name=""/>
        <p:cNvGrpSpPr/>
        <p:nvPr/>
      </p:nvGrpSpPr>
      <p:grpSpPr>
        <a:xfrm>
          <a:off x="0" y="0"/>
          <a:ext cx="0" cy="0"/>
          <a:chOff x="0" y="0"/>
          <a:chExt cx="0" cy="0"/>
        </a:xfrm>
      </p:grpSpPr>
      <p:sp>
        <p:nvSpPr>
          <p:cNvPr id="4" name="Rectangle 3"/>
          <p:cNvSpPr/>
          <p:nvPr userDrawn="1"/>
        </p:nvSpPr>
        <p:spPr>
          <a:xfrm>
            <a:off x="272013" y="265536"/>
            <a:ext cx="5941113" cy="321853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8" name="Rectangle 7"/>
          <p:cNvSpPr/>
          <p:nvPr userDrawn="1"/>
        </p:nvSpPr>
        <p:spPr>
          <a:xfrm>
            <a:off x="272013" y="3661962"/>
            <a:ext cx="5941113" cy="30670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 name="Content Placeholder 2"/>
          <p:cNvSpPr>
            <a:spLocks noGrp="1"/>
          </p:cNvSpPr>
          <p:nvPr userDrawn="1">
            <p:ph idx="1"/>
          </p:nvPr>
        </p:nvSpPr>
        <p:spPr>
          <a:xfrm>
            <a:off x="859471" y="4574404"/>
            <a:ext cx="5107186" cy="502874"/>
          </a:xfrm>
        </p:spPr>
        <p:txBody>
          <a:bodyPr anchor="ctr" anchorCtr="0"/>
          <a:lstStyle/>
          <a:p>
            <a:pPr lvl="0"/>
            <a:r>
              <a:rPr lang="en-US"/>
              <a:t>Edit Master text styles</a:t>
            </a:r>
          </a:p>
        </p:txBody>
      </p:sp>
      <p:sp>
        <p:nvSpPr>
          <p:cNvPr id="7" name="Picture Placeholder 23"/>
          <p:cNvSpPr>
            <a:spLocks noGrp="1"/>
          </p:cNvSpPr>
          <p:nvPr userDrawn="1">
            <p:ph type="pic" sz="quarter" idx="14"/>
          </p:nvPr>
        </p:nvSpPr>
        <p:spPr>
          <a:xfrm>
            <a:off x="6328923" y="265535"/>
            <a:ext cx="5832443" cy="6062305"/>
          </a:xfrm>
          <a:prstGeom prst="rect">
            <a:avLst/>
          </a:prstGeom>
        </p:spPr>
        <p:txBody>
          <a:bodyPr>
            <a:normAutofit/>
          </a:bodyPr>
          <a:lstStyle>
            <a:lvl1pPr marL="0" indent="0">
              <a:buNone/>
              <a:defRPr sz="2176" b="1"/>
            </a:lvl1pPr>
          </a:lstStyle>
          <a:p>
            <a:r>
              <a:rPr lang="en-US"/>
              <a:t>Click icon to add picture</a:t>
            </a:r>
            <a:endParaRPr lang="en-GB" dirty="0"/>
          </a:p>
        </p:txBody>
      </p:sp>
      <p:sp>
        <p:nvSpPr>
          <p:cNvPr id="10" name="Text Placeholder 9"/>
          <p:cNvSpPr>
            <a:spLocks noGrp="1"/>
          </p:cNvSpPr>
          <p:nvPr userDrawn="1">
            <p:ph type="body" sz="quarter" idx="15" hasCustomPrompt="1"/>
          </p:nvPr>
        </p:nvSpPr>
        <p:spPr>
          <a:xfrm>
            <a:off x="544026" y="265534"/>
            <a:ext cx="5669100" cy="3133807"/>
          </a:xfrm>
        </p:spPr>
        <p:txBody>
          <a:bodyPr anchor="t" anchorCtr="0">
            <a:noAutofit/>
          </a:bodyPr>
          <a:lstStyle>
            <a:lvl1pPr marL="0" indent="0">
              <a:buNone/>
              <a:defRPr sz="7343" cap="all" baseline="0">
                <a:latin typeface="+mj-lt"/>
              </a:defRPr>
            </a:lvl1pPr>
          </a:lstStyle>
          <a:p>
            <a:pPr lvl="0"/>
            <a:r>
              <a:rPr lang="en-US" dirty="0"/>
              <a:t>Insert name</a:t>
            </a:r>
            <a:endParaRPr lang="en-GB" dirty="0"/>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44026" y="4704535"/>
            <a:ext cx="229113" cy="229109"/>
          </a:xfrm>
          <a:prstGeom prst="rect">
            <a:avLst/>
          </a:prstGeom>
        </p:spPr>
      </p:pic>
      <p:sp>
        <p:nvSpPr>
          <p:cNvPr id="11" name="Content Placeholder 2"/>
          <p:cNvSpPr>
            <a:spLocks noGrp="1"/>
          </p:cNvSpPr>
          <p:nvPr>
            <p:ph idx="16"/>
          </p:nvPr>
        </p:nvSpPr>
        <p:spPr>
          <a:xfrm>
            <a:off x="859471" y="5264256"/>
            <a:ext cx="5107186" cy="502874"/>
          </a:xfrm>
        </p:spPr>
        <p:txBody>
          <a:bodyPr anchor="ctr" anchorCtr="0"/>
          <a:lstStyle/>
          <a:p>
            <a:pPr lvl="0"/>
            <a:r>
              <a:rPr lang="en-US"/>
              <a:t>Edit Master text styles</a:t>
            </a:r>
          </a:p>
        </p:txBody>
      </p:sp>
      <p:sp>
        <p:nvSpPr>
          <p:cNvPr id="12" name="Content Placeholder 2"/>
          <p:cNvSpPr>
            <a:spLocks noGrp="1"/>
          </p:cNvSpPr>
          <p:nvPr>
            <p:ph idx="17"/>
          </p:nvPr>
        </p:nvSpPr>
        <p:spPr>
          <a:xfrm>
            <a:off x="859471" y="5954109"/>
            <a:ext cx="5107186" cy="502874"/>
          </a:xfrm>
        </p:spPr>
        <p:txBody>
          <a:bodyPr anchor="ctr" anchorCtr="0"/>
          <a:lstStyle/>
          <a:p>
            <a:pPr lvl="0"/>
            <a:r>
              <a:rPr lang="en-US"/>
              <a:t>Edit Master text styles</a:t>
            </a:r>
          </a:p>
        </p:txBody>
      </p:sp>
      <p:pic>
        <p:nvPicPr>
          <p:cNvPr id="13" name="Picture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44026" y="5397866"/>
            <a:ext cx="229113" cy="229109"/>
          </a:xfrm>
          <a:prstGeom prst="rect">
            <a:avLst/>
          </a:prstGeom>
        </p:spPr>
      </p:pic>
      <p:pic>
        <p:nvPicPr>
          <p:cNvPr id="14" name="Picture 1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44026" y="6098731"/>
            <a:ext cx="229113" cy="229109"/>
          </a:xfrm>
          <a:prstGeom prst="rect">
            <a:avLst/>
          </a:prstGeom>
        </p:spPr>
      </p:pic>
      <p:grpSp>
        <p:nvGrpSpPr>
          <p:cNvPr id="6" name="Group 5"/>
          <p:cNvGrpSpPr>
            <a:grpSpLocks noChangeAspect="1"/>
          </p:cNvGrpSpPr>
          <p:nvPr userDrawn="1"/>
        </p:nvGrpSpPr>
        <p:grpSpPr bwMode="auto">
          <a:xfrm>
            <a:off x="4923014" y="2773497"/>
            <a:ext cx="1190020" cy="1046381"/>
            <a:chOff x="6077" y="1319"/>
            <a:chExt cx="290" cy="255"/>
          </a:xfrm>
        </p:grpSpPr>
        <p:sp>
          <p:nvSpPr>
            <p:cNvPr id="20" name="Freeform 6"/>
            <p:cNvSpPr>
              <a:spLocks noEditPoints="1"/>
            </p:cNvSpPr>
            <p:nvPr userDrawn="1"/>
          </p:nvSpPr>
          <p:spPr bwMode="auto">
            <a:xfrm>
              <a:off x="6176" y="1383"/>
              <a:ext cx="191" cy="191"/>
            </a:xfrm>
            <a:custGeom>
              <a:avLst/>
              <a:gdLst>
                <a:gd name="T0" fmla="*/ 21 w 81"/>
                <a:gd name="T1" fmla="*/ 4 h 81"/>
                <a:gd name="T2" fmla="*/ 20 w 81"/>
                <a:gd name="T3" fmla="*/ 7 h 81"/>
                <a:gd name="T4" fmla="*/ 22 w 81"/>
                <a:gd name="T5" fmla="*/ 14 h 81"/>
                <a:gd name="T6" fmla="*/ 21 w 81"/>
                <a:gd name="T7" fmla="*/ 18 h 81"/>
                <a:gd name="T8" fmla="*/ 17 w 81"/>
                <a:gd name="T9" fmla="*/ 22 h 81"/>
                <a:gd name="T10" fmla="*/ 13 w 81"/>
                <a:gd name="T11" fmla="*/ 24 h 81"/>
                <a:gd name="T12" fmla="*/ 6 w 81"/>
                <a:gd name="T13" fmla="*/ 22 h 81"/>
                <a:gd name="T14" fmla="*/ 3 w 81"/>
                <a:gd name="T15" fmla="*/ 24 h 81"/>
                <a:gd name="T16" fmla="*/ 0 w 81"/>
                <a:gd name="T17" fmla="*/ 39 h 81"/>
                <a:gd name="T18" fmla="*/ 1 w 81"/>
                <a:gd name="T19" fmla="*/ 41 h 81"/>
                <a:gd name="T20" fmla="*/ 9 w 81"/>
                <a:gd name="T21" fmla="*/ 43 h 81"/>
                <a:gd name="T22" fmla="*/ 11 w 81"/>
                <a:gd name="T23" fmla="*/ 46 h 81"/>
                <a:gd name="T24" fmla="*/ 13 w 81"/>
                <a:gd name="T25" fmla="*/ 52 h 81"/>
                <a:gd name="T26" fmla="*/ 12 w 81"/>
                <a:gd name="T27" fmla="*/ 56 h 81"/>
                <a:gd name="T28" fmla="*/ 7 w 81"/>
                <a:gd name="T29" fmla="*/ 61 h 81"/>
                <a:gd name="T30" fmla="*/ 7 w 81"/>
                <a:gd name="T31" fmla="*/ 64 h 81"/>
                <a:gd name="T32" fmla="*/ 19 w 81"/>
                <a:gd name="T33" fmla="*/ 75 h 81"/>
                <a:gd name="T34" fmla="*/ 22 w 81"/>
                <a:gd name="T35" fmla="*/ 74 h 81"/>
                <a:gd name="T36" fmla="*/ 27 w 81"/>
                <a:gd name="T37" fmla="*/ 69 h 81"/>
                <a:gd name="T38" fmla="*/ 30 w 81"/>
                <a:gd name="T39" fmla="*/ 68 h 81"/>
                <a:gd name="T40" fmla="*/ 35 w 81"/>
                <a:gd name="T41" fmla="*/ 70 h 81"/>
                <a:gd name="T42" fmla="*/ 40 w 81"/>
                <a:gd name="T43" fmla="*/ 72 h 81"/>
                <a:gd name="T44" fmla="*/ 42 w 81"/>
                <a:gd name="T45" fmla="*/ 79 h 81"/>
                <a:gd name="T46" fmla="*/ 44 w 81"/>
                <a:gd name="T47" fmla="*/ 81 h 81"/>
                <a:gd name="T48" fmla="*/ 59 w 81"/>
                <a:gd name="T49" fmla="*/ 76 h 81"/>
                <a:gd name="T50" fmla="*/ 61 w 81"/>
                <a:gd name="T51" fmla="*/ 73 h 81"/>
                <a:gd name="T52" fmla="*/ 59 w 81"/>
                <a:gd name="T53" fmla="*/ 66 h 81"/>
                <a:gd name="T54" fmla="*/ 60 w 81"/>
                <a:gd name="T55" fmla="*/ 63 h 81"/>
                <a:gd name="T56" fmla="*/ 64 w 81"/>
                <a:gd name="T57" fmla="*/ 58 h 81"/>
                <a:gd name="T58" fmla="*/ 68 w 81"/>
                <a:gd name="T59" fmla="*/ 57 h 81"/>
                <a:gd name="T60" fmla="*/ 75 w 81"/>
                <a:gd name="T61" fmla="*/ 58 h 81"/>
                <a:gd name="T62" fmla="*/ 77 w 81"/>
                <a:gd name="T63" fmla="*/ 57 h 81"/>
                <a:gd name="T64" fmla="*/ 81 w 81"/>
                <a:gd name="T65" fmla="*/ 42 h 81"/>
                <a:gd name="T66" fmla="*/ 79 w 81"/>
                <a:gd name="T67" fmla="*/ 39 h 81"/>
                <a:gd name="T68" fmla="*/ 72 w 81"/>
                <a:gd name="T69" fmla="*/ 37 h 81"/>
                <a:gd name="T70" fmla="*/ 69 w 81"/>
                <a:gd name="T71" fmla="*/ 35 h 81"/>
                <a:gd name="T72" fmla="*/ 68 w 81"/>
                <a:gd name="T73" fmla="*/ 29 h 81"/>
                <a:gd name="T74" fmla="*/ 68 w 81"/>
                <a:gd name="T75" fmla="*/ 25 h 81"/>
                <a:gd name="T76" fmla="*/ 73 w 81"/>
                <a:gd name="T77" fmla="*/ 20 h 81"/>
                <a:gd name="T78" fmla="*/ 73 w 81"/>
                <a:gd name="T79" fmla="*/ 16 h 81"/>
                <a:gd name="T80" fmla="*/ 62 w 81"/>
                <a:gd name="T81" fmla="*/ 6 h 81"/>
                <a:gd name="T82" fmla="*/ 59 w 81"/>
                <a:gd name="T83" fmla="*/ 6 h 81"/>
                <a:gd name="T84" fmla="*/ 54 w 81"/>
                <a:gd name="T85" fmla="*/ 11 h 81"/>
                <a:gd name="T86" fmla="*/ 51 w 81"/>
                <a:gd name="T87" fmla="*/ 12 h 81"/>
                <a:gd name="T88" fmla="*/ 45 w 81"/>
                <a:gd name="T89" fmla="*/ 11 h 81"/>
                <a:gd name="T90" fmla="*/ 41 w 81"/>
                <a:gd name="T91" fmla="*/ 8 h 81"/>
                <a:gd name="T92" fmla="*/ 39 w 81"/>
                <a:gd name="T93" fmla="*/ 1 h 81"/>
                <a:gd name="T94" fmla="*/ 36 w 81"/>
                <a:gd name="T95" fmla="*/ 0 h 81"/>
                <a:gd name="T96" fmla="*/ 21 w 81"/>
                <a:gd name="T97" fmla="*/ 4 h 81"/>
                <a:gd name="T98" fmla="*/ 59 w 81"/>
                <a:gd name="T99" fmla="*/ 34 h 81"/>
                <a:gd name="T100" fmla="*/ 46 w 81"/>
                <a:gd name="T101" fmla="*/ 60 h 81"/>
                <a:gd name="T102" fmla="*/ 20 w 81"/>
                <a:gd name="T103" fmla="*/ 46 h 81"/>
                <a:gd name="T104" fmla="*/ 34 w 81"/>
                <a:gd name="T105" fmla="*/ 21 h 81"/>
                <a:gd name="T106" fmla="*/ 59 w 81"/>
                <a:gd name="T107" fmla="*/ 34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1" h="81">
                  <a:moveTo>
                    <a:pt x="21" y="4"/>
                  </a:moveTo>
                  <a:cubicBezTo>
                    <a:pt x="20" y="5"/>
                    <a:pt x="20" y="6"/>
                    <a:pt x="20" y="7"/>
                  </a:cubicBezTo>
                  <a:cubicBezTo>
                    <a:pt x="22" y="14"/>
                    <a:pt x="22" y="14"/>
                    <a:pt x="22" y="14"/>
                  </a:cubicBezTo>
                  <a:cubicBezTo>
                    <a:pt x="22" y="15"/>
                    <a:pt x="22" y="17"/>
                    <a:pt x="21" y="18"/>
                  </a:cubicBezTo>
                  <a:cubicBezTo>
                    <a:pt x="17" y="22"/>
                    <a:pt x="17" y="22"/>
                    <a:pt x="17" y="22"/>
                  </a:cubicBezTo>
                  <a:cubicBezTo>
                    <a:pt x="16" y="23"/>
                    <a:pt x="14" y="24"/>
                    <a:pt x="13" y="24"/>
                  </a:cubicBezTo>
                  <a:cubicBezTo>
                    <a:pt x="6" y="22"/>
                    <a:pt x="6" y="22"/>
                    <a:pt x="6" y="22"/>
                  </a:cubicBezTo>
                  <a:cubicBezTo>
                    <a:pt x="5" y="22"/>
                    <a:pt x="4" y="22"/>
                    <a:pt x="3" y="24"/>
                  </a:cubicBezTo>
                  <a:cubicBezTo>
                    <a:pt x="0" y="39"/>
                    <a:pt x="0" y="39"/>
                    <a:pt x="0" y="39"/>
                  </a:cubicBezTo>
                  <a:cubicBezTo>
                    <a:pt x="0" y="40"/>
                    <a:pt x="0" y="41"/>
                    <a:pt x="1" y="41"/>
                  </a:cubicBezTo>
                  <a:cubicBezTo>
                    <a:pt x="9" y="43"/>
                    <a:pt x="9" y="43"/>
                    <a:pt x="9" y="43"/>
                  </a:cubicBezTo>
                  <a:cubicBezTo>
                    <a:pt x="10" y="43"/>
                    <a:pt x="11" y="44"/>
                    <a:pt x="11" y="46"/>
                  </a:cubicBezTo>
                  <a:cubicBezTo>
                    <a:pt x="13" y="52"/>
                    <a:pt x="13" y="52"/>
                    <a:pt x="13" y="52"/>
                  </a:cubicBezTo>
                  <a:cubicBezTo>
                    <a:pt x="13" y="53"/>
                    <a:pt x="13" y="55"/>
                    <a:pt x="12" y="56"/>
                  </a:cubicBezTo>
                  <a:cubicBezTo>
                    <a:pt x="7" y="61"/>
                    <a:pt x="7" y="61"/>
                    <a:pt x="7" y="61"/>
                  </a:cubicBezTo>
                  <a:cubicBezTo>
                    <a:pt x="7" y="62"/>
                    <a:pt x="7" y="63"/>
                    <a:pt x="7" y="64"/>
                  </a:cubicBezTo>
                  <a:cubicBezTo>
                    <a:pt x="19" y="75"/>
                    <a:pt x="19" y="75"/>
                    <a:pt x="19" y="75"/>
                  </a:cubicBezTo>
                  <a:cubicBezTo>
                    <a:pt x="20" y="75"/>
                    <a:pt x="21" y="75"/>
                    <a:pt x="22" y="74"/>
                  </a:cubicBezTo>
                  <a:cubicBezTo>
                    <a:pt x="27" y="69"/>
                    <a:pt x="27" y="69"/>
                    <a:pt x="27" y="69"/>
                  </a:cubicBezTo>
                  <a:cubicBezTo>
                    <a:pt x="28" y="68"/>
                    <a:pt x="29" y="68"/>
                    <a:pt x="30" y="68"/>
                  </a:cubicBezTo>
                  <a:cubicBezTo>
                    <a:pt x="31" y="69"/>
                    <a:pt x="34" y="69"/>
                    <a:pt x="35" y="70"/>
                  </a:cubicBezTo>
                  <a:cubicBezTo>
                    <a:pt x="36" y="70"/>
                    <a:pt x="39" y="71"/>
                    <a:pt x="40" y="72"/>
                  </a:cubicBezTo>
                  <a:cubicBezTo>
                    <a:pt x="42" y="79"/>
                    <a:pt x="42" y="79"/>
                    <a:pt x="42" y="79"/>
                  </a:cubicBezTo>
                  <a:cubicBezTo>
                    <a:pt x="42" y="80"/>
                    <a:pt x="43" y="81"/>
                    <a:pt x="44" y="81"/>
                  </a:cubicBezTo>
                  <a:cubicBezTo>
                    <a:pt x="59" y="76"/>
                    <a:pt x="59" y="76"/>
                    <a:pt x="59" y="76"/>
                  </a:cubicBezTo>
                  <a:cubicBezTo>
                    <a:pt x="60" y="76"/>
                    <a:pt x="61" y="74"/>
                    <a:pt x="61" y="73"/>
                  </a:cubicBezTo>
                  <a:cubicBezTo>
                    <a:pt x="59" y="66"/>
                    <a:pt x="59" y="66"/>
                    <a:pt x="59" y="66"/>
                  </a:cubicBezTo>
                  <a:cubicBezTo>
                    <a:pt x="58" y="65"/>
                    <a:pt x="59" y="64"/>
                    <a:pt x="60" y="63"/>
                  </a:cubicBezTo>
                  <a:cubicBezTo>
                    <a:pt x="64" y="58"/>
                    <a:pt x="64" y="58"/>
                    <a:pt x="64" y="58"/>
                  </a:cubicBezTo>
                  <a:cubicBezTo>
                    <a:pt x="65" y="57"/>
                    <a:pt x="66" y="56"/>
                    <a:pt x="68" y="57"/>
                  </a:cubicBezTo>
                  <a:cubicBezTo>
                    <a:pt x="75" y="58"/>
                    <a:pt x="75" y="58"/>
                    <a:pt x="75" y="58"/>
                  </a:cubicBezTo>
                  <a:cubicBezTo>
                    <a:pt x="76" y="59"/>
                    <a:pt x="77" y="58"/>
                    <a:pt x="77" y="57"/>
                  </a:cubicBezTo>
                  <a:cubicBezTo>
                    <a:pt x="81" y="42"/>
                    <a:pt x="81" y="42"/>
                    <a:pt x="81" y="42"/>
                  </a:cubicBezTo>
                  <a:cubicBezTo>
                    <a:pt x="81" y="40"/>
                    <a:pt x="80" y="39"/>
                    <a:pt x="79" y="39"/>
                  </a:cubicBezTo>
                  <a:cubicBezTo>
                    <a:pt x="72" y="37"/>
                    <a:pt x="72" y="37"/>
                    <a:pt x="72" y="37"/>
                  </a:cubicBezTo>
                  <a:cubicBezTo>
                    <a:pt x="71" y="37"/>
                    <a:pt x="70" y="36"/>
                    <a:pt x="69" y="35"/>
                  </a:cubicBezTo>
                  <a:cubicBezTo>
                    <a:pt x="68" y="29"/>
                    <a:pt x="68" y="29"/>
                    <a:pt x="68" y="29"/>
                  </a:cubicBezTo>
                  <a:cubicBezTo>
                    <a:pt x="67" y="27"/>
                    <a:pt x="67" y="26"/>
                    <a:pt x="68" y="25"/>
                  </a:cubicBezTo>
                  <a:cubicBezTo>
                    <a:pt x="73" y="20"/>
                    <a:pt x="73" y="20"/>
                    <a:pt x="73" y="20"/>
                  </a:cubicBezTo>
                  <a:cubicBezTo>
                    <a:pt x="74" y="19"/>
                    <a:pt x="74" y="17"/>
                    <a:pt x="73" y="16"/>
                  </a:cubicBezTo>
                  <a:cubicBezTo>
                    <a:pt x="62" y="6"/>
                    <a:pt x="62" y="6"/>
                    <a:pt x="62" y="6"/>
                  </a:cubicBezTo>
                  <a:cubicBezTo>
                    <a:pt x="61" y="5"/>
                    <a:pt x="60" y="5"/>
                    <a:pt x="59" y="6"/>
                  </a:cubicBezTo>
                  <a:cubicBezTo>
                    <a:pt x="54" y="11"/>
                    <a:pt x="54" y="11"/>
                    <a:pt x="54" y="11"/>
                  </a:cubicBezTo>
                  <a:cubicBezTo>
                    <a:pt x="53" y="12"/>
                    <a:pt x="51" y="13"/>
                    <a:pt x="51" y="12"/>
                  </a:cubicBezTo>
                  <a:cubicBezTo>
                    <a:pt x="50" y="12"/>
                    <a:pt x="46" y="11"/>
                    <a:pt x="45" y="11"/>
                  </a:cubicBezTo>
                  <a:cubicBezTo>
                    <a:pt x="44" y="11"/>
                    <a:pt x="41" y="9"/>
                    <a:pt x="41" y="8"/>
                  </a:cubicBezTo>
                  <a:cubicBezTo>
                    <a:pt x="39" y="1"/>
                    <a:pt x="39" y="1"/>
                    <a:pt x="39" y="1"/>
                  </a:cubicBezTo>
                  <a:cubicBezTo>
                    <a:pt x="39" y="0"/>
                    <a:pt x="37" y="0"/>
                    <a:pt x="36" y="0"/>
                  </a:cubicBezTo>
                  <a:lnTo>
                    <a:pt x="21" y="4"/>
                  </a:lnTo>
                  <a:close/>
                  <a:moveTo>
                    <a:pt x="59" y="34"/>
                  </a:moveTo>
                  <a:cubicBezTo>
                    <a:pt x="63" y="45"/>
                    <a:pt x="56" y="56"/>
                    <a:pt x="46" y="60"/>
                  </a:cubicBezTo>
                  <a:cubicBezTo>
                    <a:pt x="35" y="63"/>
                    <a:pt x="24" y="57"/>
                    <a:pt x="20" y="46"/>
                  </a:cubicBezTo>
                  <a:cubicBezTo>
                    <a:pt x="17" y="35"/>
                    <a:pt x="23" y="24"/>
                    <a:pt x="34" y="21"/>
                  </a:cubicBezTo>
                  <a:cubicBezTo>
                    <a:pt x="45" y="18"/>
                    <a:pt x="56" y="24"/>
                    <a:pt x="59" y="3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48"/>
            </a:p>
          </p:txBody>
        </p:sp>
        <p:sp>
          <p:nvSpPr>
            <p:cNvPr id="21" name="Freeform 7"/>
            <p:cNvSpPr>
              <a:spLocks noEditPoints="1"/>
            </p:cNvSpPr>
            <p:nvPr userDrawn="1"/>
          </p:nvSpPr>
          <p:spPr bwMode="auto">
            <a:xfrm>
              <a:off x="6211" y="1418"/>
              <a:ext cx="118" cy="118"/>
            </a:xfrm>
            <a:custGeom>
              <a:avLst/>
              <a:gdLst>
                <a:gd name="T0" fmla="*/ 46 w 50"/>
                <a:gd name="T1" fmla="*/ 19 h 50"/>
                <a:gd name="T2" fmla="*/ 31 w 50"/>
                <a:gd name="T3" fmla="*/ 47 h 50"/>
                <a:gd name="T4" fmla="*/ 3 w 50"/>
                <a:gd name="T5" fmla="*/ 32 h 50"/>
                <a:gd name="T6" fmla="*/ 18 w 50"/>
                <a:gd name="T7" fmla="*/ 4 h 50"/>
                <a:gd name="T8" fmla="*/ 46 w 50"/>
                <a:gd name="T9" fmla="*/ 19 h 50"/>
                <a:gd name="T10" fmla="*/ 10 w 50"/>
                <a:gd name="T11" fmla="*/ 30 h 50"/>
                <a:gd name="T12" fmla="*/ 29 w 50"/>
                <a:gd name="T13" fmla="*/ 41 h 50"/>
                <a:gd name="T14" fmla="*/ 40 w 50"/>
                <a:gd name="T15" fmla="*/ 21 h 50"/>
                <a:gd name="T16" fmla="*/ 20 w 50"/>
                <a:gd name="T17" fmla="*/ 10 h 50"/>
                <a:gd name="T18" fmla="*/ 10 w 50"/>
                <a:gd name="T19" fmla="*/ 3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50">
                  <a:moveTo>
                    <a:pt x="46" y="19"/>
                  </a:moveTo>
                  <a:cubicBezTo>
                    <a:pt x="50" y="31"/>
                    <a:pt x="43" y="43"/>
                    <a:pt x="31" y="47"/>
                  </a:cubicBezTo>
                  <a:cubicBezTo>
                    <a:pt x="20" y="50"/>
                    <a:pt x="7" y="44"/>
                    <a:pt x="3" y="32"/>
                  </a:cubicBezTo>
                  <a:cubicBezTo>
                    <a:pt x="0" y="20"/>
                    <a:pt x="7" y="7"/>
                    <a:pt x="18" y="4"/>
                  </a:cubicBezTo>
                  <a:cubicBezTo>
                    <a:pt x="30" y="0"/>
                    <a:pt x="43" y="7"/>
                    <a:pt x="46" y="19"/>
                  </a:cubicBezTo>
                  <a:moveTo>
                    <a:pt x="10" y="30"/>
                  </a:moveTo>
                  <a:cubicBezTo>
                    <a:pt x="12" y="38"/>
                    <a:pt x="21" y="43"/>
                    <a:pt x="29" y="41"/>
                  </a:cubicBezTo>
                  <a:cubicBezTo>
                    <a:pt x="38" y="38"/>
                    <a:pt x="43" y="29"/>
                    <a:pt x="40" y="21"/>
                  </a:cubicBezTo>
                  <a:cubicBezTo>
                    <a:pt x="38" y="12"/>
                    <a:pt x="29" y="8"/>
                    <a:pt x="20" y="10"/>
                  </a:cubicBezTo>
                  <a:cubicBezTo>
                    <a:pt x="12" y="13"/>
                    <a:pt x="7" y="21"/>
                    <a:pt x="10" y="30"/>
                  </a:cubicBezTo>
                </a:path>
              </a:pathLst>
            </a:custGeom>
            <a:solidFill>
              <a:srgbClr val="0073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48"/>
            </a:p>
          </p:txBody>
        </p:sp>
        <p:sp>
          <p:nvSpPr>
            <p:cNvPr id="22" name="Freeform 8"/>
            <p:cNvSpPr>
              <a:spLocks noEditPoints="1"/>
            </p:cNvSpPr>
            <p:nvPr userDrawn="1"/>
          </p:nvSpPr>
          <p:spPr bwMode="auto">
            <a:xfrm>
              <a:off x="6077" y="1319"/>
              <a:ext cx="113" cy="113"/>
            </a:xfrm>
            <a:custGeom>
              <a:avLst/>
              <a:gdLst>
                <a:gd name="T0" fmla="*/ 13 w 48"/>
                <a:gd name="T1" fmla="*/ 3 h 48"/>
                <a:gd name="T2" fmla="*/ 12 w 48"/>
                <a:gd name="T3" fmla="*/ 5 h 48"/>
                <a:gd name="T4" fmla="*/ 13 w 48"/>
                <a:gd name="T5" fmla="*/ 9 h 48"/>
                <a:gd name="T6" fmla="*/ 12 w 48"/>
                <a:gd name="T7" fmla="*/ 11 h 48"/>
                <a:gd name="T8" fmla="*/ 10 w 48"/>
                <a:gd name="T9" fmla="*/ 14 h 48"/>
                <a:gd name="T10" fmla="*/ 8 w 48"/>
                <a:gd name="T11" fmla="*/ 14 h 48"/>
                <a:gd name="T12" fmla="*/ 4 w 48"/>
                <a:gd name="T13" fmla="*/ 13 h 48"/>
                <a:gd name="T14" fmla="*/ 2 w 48"/>
                <a:gd name="T15" fmla="*/ 14 h 48"/>
                <a:gd name="T16" fmla="*/ 0 w 48"/>
                <a:gd name="T17" fmla="*/ 23 h 48"/>
                <a:gd name="T18" fmla="*/ 1 w 48"/>
                <a:gd name="T19" fmla="*/ 25 h 48"/>
                <a:gd name="T20" fmla="*/ 5 w 48"/>
                <a:gd name="T21" fmla="*/ 26 h 48"/>
                <a:gd name="T22" fmla="*/ 7 w 48"/>
                <a:gd name="T23" fmla="*/ 27 h 48"/>
                <a:gd name="T24" fmla="*/ 8 w 48"/>
                <a:gd name="T25" fmla="*/ 31 h 48"/>
                <a:gd name="T26" fmla="*/ 7 w 48"/>
                <a:gd name="T27" fmla="*/ 33 h 48"/>
                <a:gd name="T28" fmla="*/ 4 w 48"/>
                <a:gd name="T29" fmla="*/ 36 h 48"/>
                <a:gd name="T30" fmla="*/ 5 w 48"/>
                <a:gd name="T31" fmla="*/ 38 h 48"/>
                <a:gd name="T32" fmla="*/ 11 w 48"/>
                <a:gd name="T33" fmla="*/ 44 h 48"/>
                <a:gd name="T34" fmla="*/ 13 w 48"/>
                <a:gd name="T35" fmla="*/ 44 h 48"/>
                <a:gd name="T36" fmla="*/ 16 w 48"/>
                <a:gd name="T37" fmla="*/ 41 h 48"/>
                <a:gd name="T38" fmla="*/ 18 w 48"/>
                <a:gd name="T39" fmla="*/ 41 h 48"/>
                <a:gd name="T40" fmla="*/ 21 w 48"/>
                <a:gd name="T41" fmla="*/ 41 h 48"/>
                <a:gd name="T42" fmla="*/ 23 w 48"/>
                <a:gd name="T43" fmla="*/ 43 h 48"/>
                <a:gd name="T44" fmla="*/ 25 w 48"/>
                <a:gd name="T45" fmla="*/ 47 h 48"/>
                <a:gd name="T46" fmla="*/ 26 w 48"/>
                <a:gd name="T47" fmla="*/ 48 h 48"/>
                <a:gd name="T48" fmla="*/ 35 w 48"/>
                <a:gd name="T49" fmla="*/ 45 h 48"/>
                <a:gd name="T50" fmla="*/ 36 w 48"/>
                <a:gd name="T51" fmla="*/ 44 h 48"/>
                <a:gd name="T52" fmla="*/ 35 w 48"/>
                <a:gd name="T53" fmla="*/ 39 h 48"/>
                <a:gd name="T54" fmla="*/ 35 w 48"/>
                <a:gd name="T55" fmla="*/ 37 h 48"/>
                <a:gd name="T56" fmla="*/ 38 w 48"/>
                <a:gd name="T57" fmla="*/ 35 h 48"/>
                <a:gd name="T58" fmla="*/ 40 w 48"/>
                <a:gd name="T59" fmla="*/ 34 h 48"/>
                <a:gd name="T60" fmla="*/ 44 w 48"/>
                <a:gd name="T61" fmla="*/ 35 h 48"/>
                <a:gd name="T62" fmla="*/ 46 w 48"/>
                <a:gd name="T63" fmla="*/ 34 h 48"/>
                <a:gd name="T64" fmla="*/ 48 w 48"/>
                <a:gd name="T65" fmla="*/ 25 h 48"/>
                <a:gd name="T66" fmla="*/ 47 w 48"/>
                <a:gd name="T67" fmla="*/ 23 h 48"/>
                <a:gd name="T68" fmla="*/ 43 w 48"/>
                <a:gd name="T69" fmla="*/ 22 h 48"/>
                <a:gd name="T70" fmla="*/ 41 w 48"/>
                <a:gd name="T71" fmla="*/ 21 h 48"/>
                <a:gd name="T72" fmla="*/ 40 w 48"/>
                <a:gd name="T73" fmla="*/ 17 h 48"/>
                <a:gd name="T74" fmla="*/ 40 w 48"/>
                <a:gd name="T75" fmla="*/ 15 h 48"/>
                <a:gd name="T76" fmla="*/ 43 w 48"/>
                <a:gd name="T77" fmla="*/ 12 h 48"/>
                <a:gd name="T78" fmla="*/ 43 w 48"/>
                <a:gd name="T79" fmla="*/ 10 h 48"/>
                <a:gd name="T80" fmla="*/ 37 w 48"/>
                <a:gd name="T81" fmla="*/ 4 h 48"/>
                <a:gd name="T82" fmla="*/ 35 w 48"/>
                <a:gd name="T83" fmla="*/ 4 h 48"/>
                <a:gd name="T84" fmla="*/ 32 w 48"/>
                <a:gd name="T85" fmla="*/ 7 h 48"/>
                <a:gd name="T86" fmla="*/ 30 w 48"/>
                <a:gd name="T87" fmla="*/ 8 h 48"/>
                <a:gd name="T88" fmla="*/ 27 w 48"/>
                <a:gd name="T89" fmla="*/ 7 h 48"/>
                <a:gd name="T90" fmla="*/ 24 w 48"/>
                <a:gd name="T91" fmla="*/ 5 h 48"/>
                <a:gd name="T92" fmla="*/ 23 w 48"/>
                <a:gd name="T93" fmla="*/ 1 h 48"/>
                <a:gd name="T94" fmla="*/ 21 w 48"/>
                <a:gd name="T95" fmla="*/ 0 h 48"/>
                <a:gd name="T96" fmla="*/ 13 w 48"/>
                <a:gd name="T97" fmla="*/ 3 h 48"/>
                <a:gd name="T98" fmla="*/ 35 w 48"/>
                <a:gd name="T99" fmla="*/ 21 h 48"/>
                <a:gd name="T100" fmla="*/ 27 w 48"/>
                <a:gd name="T101" fmla="*/ 36 h 48"/>
                <a:gd name="T102" fmla="*/ 12 w 48"/>
                <a:gd name="T103" fmla="*/ 28 h 48"/>
                <a:gd name="T104" fmla="*/ 20 w 48"/>
                <a:gd name="T105" fmla="*/ 13 h 48"/>
                <a:gd name="T106" fmla="*/ 35 w 48"/>
                <a:gd name="T107" fmla="*/ 21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8" h="48">
                  <a:moveTo>
                    <a:pt x="13" y="3"/>
                  </a:moveTo>
                  <a:cubicBezTo>
                    <a:pt x="12" y="3"/>
                    <a:pt x="12" y="4"/>
                    <a:pt x="12" y="5"/>
                  </a:cubicBezTo>
                  <a:cubicBezTo>
                    <a:pt x="13" y="9"/>
                    <a:pt x="13" y="9"/>
                    <a:pt x="13" y="9"/>
                  </a:cubicBezTo>
                  <a:cubicBezTo>
                    <a:pt x="13" y="9"/>
                    <a:pt x="13" y="10"/>
                    <a:pt x="12" y="11"/>
                  </a:cubicBezTo>
                  <a:cubicBezTo>
                    <a:pt x="10" y="14"/>
                    <a:pt x="10" y="14"/>
                    <a:pt x="10" y="14"/>
                  </a:cubicBezTo>
                  <a:cubicBezTo>
                    <a:pt x="9" y="14"/>
                    <a:pt x="9" y="15"/>
                    <a:pt x="8" y="14"/>
                  </a:cubicBezTo>
                  <a:cubicBezTo>
                    <a:pt x="4" y="13"/>
                    <a:pt x="4" y="13"/>
                    <a:pt x="4" y="13"/>
                  </a:cubicBezTo>
                  <a:cubicBezTo>
                    <a:pt x="3" y="13"/>
                    <a:pt x="2" y="14"/>
                    <a:pt x="2" y="14"/>
                  </a:cubicBezTo>
                  <a:cubicBezTo>
                    <a:pt x="0" y="23"/>
                    <a:pt x="0" y="23"/>
                    <a:pt x="0" y="23"/>
                  </a:cubicBezTo>
                  <a:cubicBezTo>
                    <a:pt x="0" y="24"/>
                    <a:pt x="0" y="25"/>
                    <a:pt x="1" y="25"/>
                  </a:cubicBezTo>
                  <a:cubicBezTo>
                    <a:pt x="5" y="26"/>
                    <a:pt x="5" y="26"/>
                    <a:pt x="5" y="26"/>
                  </a:cubicBezTo>
                  <a:cubicBezTo>
                    <a:pt x="6" y="26"/>
                    <a:pt x="7" y="27"/>
                    <a:pt x="7" y="27"/>
                  </a:cubicBezTo>
                  <a:cubicBezTo>
                    <a:pt x="8" y="31"/>
                    <a:pt x="8" y="31"/>
                    <a:pt x="8" y="31"/>
                  </a:cubicBezTo>
                  <a:cubicBezTo>
                    <a:pt x="8" y="32"/>
                    <a:pt x="8" y="33"/>
                    <a:pt x="7" y="33"/>
                  </a:cubicBezTo>
                  <a:cubicBezTo>
                    <a:pt x="4" y="36"/>
                    <a:pt x="4" y="36"/>
                    <a:pt x="4" y="36"/>
                  </a:cubicBezTo>
                  <a:cubicBezTo>
                    <a:pt x="4" y="37"/>
                    <a:pt x="4" y="38"/>
                    <a:pt x="5" y="38"/>
                  </a:cubicBezTo>
                  <a:cubicBezTo>
                    <a:pt x="11" y="44"/>
                    <a:pt x="11" y="44"/>
                    <a:pt x="11" y="44"/>
                  </a:cubicBezTo>
                  <a:cubicBezTo>
                    <a:pt x="12" y="45"/>
                    <a:pt x="13" y="45"/>
                    <a:pt x="13" y="44"/>
                  </a:cubicBezTo>
                  <a:cubicBezTo>
                    <a:pt x="16" y="41"/>
                    <a:pt x="16" y="41"/>
                    <a:pt x="16" y="41"/>
                  </a:cubicBezTo>
                  <a:cubicBezTo>
                    <a:pt x="16" y="41"/>
                    <a:pt x="17" y="40"/>
                    <a:pt x="18" y="41"/>
                  </a:cubicBezTo>
                  <a:cubicBezTo>
                    <a:pt x="18" y="41"/>
                    <a:pt x="20" y="41"/>
                    <a:pt x="21" y="41"/>
                  </a:cubicBezTo>
                  <a:cubicBezTo>
                    <a:pt x="22" y="42"/>
                    <a:pt x="23" y="42"/>
                    <a:pt x="23" y="43"/>
                  </a:cubicBezTo>
                  <a:cubicBezTo>
                    <a:pt x="25" y="47"/>
                    <a:pt x="25" y="47"/>
                    <a:pt x="25" y="47"/>
                  </a:cubicBezTo>
                  <a:cubicBezTo>
                    <a:pt x="25" y="48"/>
                    <a:pt x="26" y="48"/>
                    <a:pt x="26" y="48"/>
                  </a:cubicBezTo>
                  <a:cubicBezTo>
                    <a:pt x="35" y="45"/>
                    <a:pt x="35" y="45"/>
                    <a:pt x="35" y="45"/>
                  </a:cubicBezTo>
                  <a:cubicBezTo>
                    <a:pt x="36" y="45"/>
                    <a:pt x="36" y="44"/>
                    <a:pt x="36" y="44"/>
                  </a:cubicBezTo>
                  <a:cubicBezTo>
                    <a:pt x="35" y="39"/>
                    <a:pt x="35" y="39"/>
                    <a:pt x="35" y="39"/>
                  </a:cubicBezTo>
                  <a:cubicBezTo>
                    <a:pt x="34" y="39"/>
                    <a:pt x="35" y="38"/>
                    <a:pt x="35" y="37"/>
                  </a:cubicBezTo>
                  <a:cubicBezTo>
                    <a:pt x="38" y="35"/>
                    <a:pt x="38" y="35"/>
                    <a:pt x="38" y="35"/>
                  </a:cubicBezTo>
                  <a:cubicBezTo>
                    <a:pt x="38" y="34"/>
                    <a:pt x="39" y="34"/>
                    <a:pt x="40" y="34"/>
                  </a:cubicBezTo>
                  <a:cubicBezTo>
                    <a:pt x="44" y="35"/>
                    <a:pt x="44" y="35"/>
                    <a:pt x="44" y="35"/>
                  </a:cubicBezTo>
                  <a:cubicBezTo>
                    <a:pt x="45" y="35"/>
                    <a:pt x="45" y="35"/>
                    <a:pt x="46" y="34"/>
                  </a:cubicBezTo>
                  <a:cubicBezTo>
                    <a:pt x="48" y="25"/>
                    <a:pt x="48" y="25"/>
                    <a:pt x="48" y="25"/>
                  </a:cubicBezTo>
                  <a:cubicBezTo>
                    <a:pt x="48" y="24"/>
                    <a:pt x="47" y="24"/>
                    <a:pt x="47" y="23"/>
                  </a:cubicBezTo>
                  <a:cubicBezTo>
                    <a:pt x="43" y="22"/>
                    <a:pt x="43" y="22"/>
                    <a:pt x="43" y="22"/>
                  </a:cubicBezTo>
                  <a:cubicBezTo>
                    <a:pt x="42" y="22"/>
                    <a:pt x="41" y="22"/>
                    <a:pt x="41" y="21"/>
                  </a:cubicBezTo>
                  <a:cubicBezTo>
                    <a:pt x="40" y="17"/>
                    <a:pt x="40" y="17"/>
                    <a:pt x="40" y="17"/>
                  </a:cubicBezTo>
                  <a:cubicBezTo>
                    <a:pt x="40" y="17"/>
                    <a:pt x="40" y="16"/>
                    <a:pt x="40" y="15"/>
                  </a:cubicBezTo>
                  <a:cubicBezTo>
                    <a:pt x="43" y="12"/>
                    <a:pt x="43" y="12"/>
                    <a:pt x="43" y="12"/>
                  </a:cubicBezTo>
                  <a:cubicBezTo>
                    <a:pt x="44" y="11"/>
                    <a:pt x="44" y="11"/>
                    <a:pt x="43" y="10"/>
                  </a:cubicBezTo>
                  <a:cubicBezTo>
                    <a:pt x="37" y="4"/>
                    <a:pt x="37" y="4"/>
                    <a:pt x="37" y="4"/>
                  </a:cubicBezTo>
                  <a:cubicBezTo>
                    <a:pt x="36" y="3"/>
                    <a:pt x="35" y="3"/>
                    <a:pt x="35" y="4"/>
                  </a:cubicBezTo>
                  <a:cubicBezTo>
                    <a:pt x="32" y="7"/>
                    <a:pt x="32" y="7"/>
                    <a:pt x="32" y="7"/>
                  </a:cubicBezTo>
                  <a:cubicBezTo>
                    <a:pt x="31" y="8"/>
                    <a:pt x="30" y="8"/>
                    <a:pt x="30" y="8"/>
                  </a:cubicBezTo>
                  <a:cubicBezTo>
                    <a:pt x="29" y="7"/>
                    <a:pt x="27" y="7"/>
                    <a:pt x="27" y="7"/>
                  </a:cubicBezTo>
                  <a:cubicBezTo>
                    <a:pt x="26" y="7"/>
                    <a:pt x="24" y="6"/>
                    <a:pt x="24" y="5"/>
                  </a:cubicBezTo>
                  <a:cubicBezTo>
                    <a:pt x="23" y="1"/>
                    <a:pt x="23" y="1"/>
                    <a:pt x="23" y="1"/>
                  </a:cubicBezTo>
                  <a:cubicBezTo>
                    <a:pt x="23" y="1"/>
                    <a:pt x="22" y="0"/>
                    <a:pt x="21" y="0"/>
                  </a:cubicBezTo>
                  <a:lnTo>
                    <a:pt x="13" y="3"/>
                  </a:lnTo>
                  <a:close/>
                  <a:moveTo>
                    <a:pt x="35" y="21"/>
                  </a:moveTo>
                  <a:cubicBezTo>
                    <a:pt x="37" y="27"/>
                    <a:pt x="33" y="34"/>
                    <a:pt x="27" y="36"/>
                  </a:cubicBezTo>
                  <a:cubicBezTo>
                    <a:pt x="21" y="37"/>
                    <a:pt x="14" y="34"/>
                    <a:pt x="12" y="28"/>
                  </a:cubicBezTo>
                  <a:cubicBezTo>
                    <a:pt x="10" y="21"/>
                    <a:pt x="14" y="15"/>
                    <a:pt x="20" y="13"/>
                  </a:cubicBezTo>
                  <a:cubicBezTo>
                    <a:pt x="26" y="11"/>
                    <a:pt x="33" y="14"/>
                    <a:pt x="35" y="21"/>
                  </a:cubicBezTo>
                </a:path>
              </a:pathLst>
            </a:custGeom>
            <a:solidFill>
              <a:srgbClr val="0073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48"/>
            </a:p>
          </p:txBody>
        </p:sp>
        <p:sp>
          <p:nvSpPr>
            <p:cNvPr id="23" name="Freeform 9"/>
            <p:cNvSpPr>
              <a:spLocks noEditPoints="1"/>
            </p:cNvSpPr>
            <p:nvPr userDrawn="1"/>
          </p:nvSpPr>
          <p:spPr bwMode="auto">
            <a:xfrm>
              <a:off x="6093" y="1338"/>
              <a:ext cx="78" cy="75"/>
            </a:xfrm>
            <a:custGeom>
              <a:avLst/>
              <a:gdLst>
                <a:gd name="T0" fmla="*/ 31 w 33"/>
                <a:gd name="T1" fmla="*/ 12 h 32"/>
                <a:gd name="T2" fmla="*/ 21 w 33"/>
                <a:gd name="T3" fmla="*/ 30 h 32"/>
                <a:gd name="T4" fmla="*/ 3 w 33"/>
                <a:gd name="T5" fmla="*/ 20 h 32"/>
                <a:gd name="T6" fmla="*/ 12 w 33"/>
                <a:gd name="T7" fmla="*/ 2 h 32"/>
                <a:gd name="T8" fmla="*/ 31 w 33"/>
                <a:gd name="T9" fmla="*/ 12 h 32"/>
                <a:gd name="T10" fmla="*/ 7 w 33"/>
                <a:gd name="T11" fmla="*/ 19 h 32"/>
                <a:gd name="T12" fmla="*/ 20 w 33"/>
                <a:gd name="T13" fmla="*/ 26 h 32"/>
                <a:gd name="T14" fmla="*/ 26 w 33"/>
                <a:gd name="T15" fmla="*/ 13 h 32"/>
                <a:gd name="T16" fmla="*/ 14 w 33"/>
                <a:gd name="T17" fmla="*/ 6 h 32"/>
                <a:gd name="T18" fmla="*/ 7 w 33"/>
                <a:gd name="T19" fmla="*/ 19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32">
                  <a:moveTo>
                    <a:pt x="31" y="12"/>
                  </a:moveTo>
                  <a:cubicBezTo>
                    <a:pt x="33" y="20"/>
                    <a:pt x="28" y="28"/>
                    <a:pt x="21" y="30"/>
                  </a:cubicBezTo>
                  <a:cubicBezTo>
                    <a:pt x="13" y="32"/>
                    <a:pt x="5" y="28"/>
                    <a:pt x="3" y="20"/>
                  </a:cubicBezTo>
                  <a:cubicBezTo>
                    <a:pt x="0" y="13"/>
                    <a:pt x="5" y="5"/>
                    <a:pt x="12" y="2"/>
                  </a:cubicBezTo>
                  <a:cubicBezTo>
                    <a:pt x="20" y="0"/>
                    <a:pt x="28" y="4"/>
                    <a:pt x="31" y="12"/>
                  </a:cubicBezTo>
                  <a:moveTo>
                    <a:pt x="7" y="19"/>
                  </a:moveTo>
                  <a:cubicBezTo>
                    <a:pt x="8" y="25"/>
                    <a:pt x="14" y="28"/>
                    <a:pt x="20" y="26"/>
                  </a:cubicBezTo>
                  <a:cubicBezTo>
                    <a:pt x="25" y="24"/>
                    <a:pt x="28" y="19"/>
                    <a:pt x="26" y="13"/>
                  </a:cubicBezTo>
                  <a:cubicBezTo>
                    <a:pt x="25" y="8"/>
                    <a:pt x="19" y="5"/>
                    <a:pt x="14" y="6"/>
                  </a:cubicBezTo>
                  <a:cubicBezTo>
                    <a:pt x="8" y="8"/>
                    <a:pt x="5" y="14"/>
                    <a:pt x="7" y="1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48"/>
            </a:p>
          </p:txBody>
        </p:sp>
      </p:grpSp>
      <p:sp>
        <p:nvSpPr>
          <p:cNvPr id="17" name="Content Placeholder 2"/>
          <p:cNvSpPr>
            <a:spLocks noGrp="1"/>
          </p:cNvSpPr>
          <p:nvPr>
            <p:ph idx="18"/>
          </p:nvPr>
        </p:nvSpPr>
        <p:spPr>
          <a:xfrm>
            <a:off x="859471" y="3904603"/>
            <a:ext cx="5107186" cy="502874"/>
          </a:xfrm>
        </p:spPr>
        <p:txBody>
          <a:bodyPr anchor="ctr" anchorCtr="0"/>
          <a:lstStyle/>
          <a:p>
            <a:pPr lvl="0"/>
            <a:r>
              <a:rPr lang="en-US"/>
              <a:t>Edit Master text styles</a:t>
            </a:r>
          </a:p>
        </p:txBody>
      </p:sp>
      <p:pic>
        <p:nvPicPr>
          <p:cNvPr id="18" name="Picture 1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44025" y="4036135"/>
            <a:ext cx="229113" cy="229109"/>
          </a:xfrm>
          <a:prstGeom prst="rect">
            <a:avLst/>
          </a:prstGeom>
        </p:spPr>
      </p:pic>
    </p:spTree>
    <p:extLst>
      <p:ext uri="{BB962C8B-B14F-4D97-AF65-F5344CB8AC3E}">
        <p14:creationId xmlns:p14="http://schemas.microsoft.com/office/powerpoint/2010/main" val="3456714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80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200"/>
                                            <p:tgtEl>
                                              <p:spTgt spid="6"/>
                                            </p:tgtEl>
                                          </p:cBhvr>
                                        </p:animEffect>
                                      </p:childTnLst>
                                    </p:cTn>
                                  </p:par>
                                  <p:par>
                                    <p:cTn id="17" presetID="35" presetClass="path" presetSubtype="0" accel="40000" fill="hold" nodeType="withEffect" p14:presetBounceEnd="48000">
                                      <p:stCondLst>
                                        <p:cond delay="800"/>
                                      </p:stCondLst>
                                      <p:childTnLst>
                                        <p:animMotion origin="layout" path="M -0.08108 3.7037E-6 L 0 3.7037E-6 " pathEditMode="relative" rAng="0" ptsTypes="AA" p14:bounceEnd="48000">
                                          <p:cBhvr>
                                            <p:cTn id="18" dur="400" fill="hold"/>
                                            <p:tgtEl>
                                              <p:spTgt spid="6"/>
                                            </p:tgtEl>
                                            <p:attrNameLst>
                                              <p:attrName>ppt_x</p:attrName>
                                              <p:attrName>ppt_y</p:attrName>
                                            </p:attrNameLst>
                                          </p:cBhvr>
                                          <p:rCtr x="4045" y="0"/>
                                        </p:animMotion>
                                      </p:childTnLst>
                                    </p:cTn>
                                  </p:par>
                                  <p:par>
                                    <p:cTn id="19" presetID="22" presetClass="entr" presetSubtype="1" fill="hold" grpId="0" nodeType="withEffect">
                                      <p:stCondLst>
                                        <p:cond delay="800"/>
                                      </p:stCondLst>
                                      <p:childTnLst>
                                        <p:set>
                                          <p:cBhvr>
                                            <p:cTn id="20" dur="1" fill="hold">
                                              <p:stCondLst>
                                                <p:cond delay="0"/>
                                              </p:stCondLst>
                                            </p:cTn>
                                            <p:tgtEl>
                                              <p:spTgt spid="8"/>
                                            </p:tgtEl>
                                            <p:attrNameLst>
                                              <p:attrName>style.visibility</p:attrName>
                                            </p:attrNameLst>
                                          </p:cBhvr>
                                          <p:to>
                                            <p:strVal val="visible"/>
                                          </p:to>
                                        </p:set>
                                        <p:animEffect transition="in" filter="wipe(up)">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18"/>
                                            </p:tgtEl>
                                            <p:attrNameLst>
                                              <p:attrName>style.visibility</p:attrName>
                                            </p:attrNameLst>
                                          </p:cBhvr>
                                          <p:to>
                                            <p:strVal val="visible"/>
                                          </p:to>
                                        </p:set>
                                        <p:anim calcmode="lin" valueType="num">
                                          <p:cBhvr>
                                            <p:cTn id="26" dur="500" fill="hold"/>
                                            <p:tgtEl>
                                              <p:spTgt spid="18"/>
                                            </p:tgtEl>
                                            <p:attrNameLst>
                                              <p:attrName>ppt_w</p:attrName>
                                            </p:attrNameLst>
                                          </p:cBhvr>
                                          <p:tavLst>
                                            <p:tav tm="0">
                                              <p:val>
                                                <p:fltVal val="0"/>
                                              </p:val>
                                            </p:tav>
                                            <p:tav tm="100000">
                                              <p:val>
                                                <p:strVal val="#ppt_w"/>
                                              </p:val>
                                            </p:tav>
                                          </p:tavLst>
                                        </p:anim>
                                        <p:anim calcmode="lin" valueType="num">
                                          <p:cBhvr>
                                            <p:cTn id="27" dur="500" fill="hold"/>
                                            <p:tgtEl>
                                              <p:spTgt spid="18"/>
                                            </p:tgtEl>
                                            <p:attrNameLst>
                                              <p:attrName>ppt_h</p:attrName>
                                            </p:attrNameLst>
                                          </p:cBhvr>
                                          <p:tavLst>
                                            <p:tav tm="0">
                                              <p:val>
                                                <p:fltVal val="0"/>
                                              </p:val>
                                            </p:tav>
                                            <p:tav tm="100000">
                                              <p:val>
                                                <p:strVal val="#ppt_h"/>
                                              </p:val>
                                            </p:tav>
                                          </p:tavLst>
                                        </p:anim>
                                        <p:animEffect transition="in" filter="fade">
                                          <p:cBhvr>
                                            <p:cTn id="28" dur="500"/>
                                            <p:tgtEl>
                                              <p:spTgt spid="1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7">
                                                <p:txEl>
                                                  <p:pRg st="0" end="0"/>
                                                </p:txEl>
                                              </p:spTgt>
                                            </p:tgtEl>
                                            <p:attrNameLst>
                                              <p:attrName>style.visibility</p:attrName>
                                            </p:attrNameLst>
                                          </p:cBhvr>
                                          <p:to>
                                            <p:strVal val="visible"/>
                                          </p:to>
                                        </p:set>
                                        <p:animEffect transition="in" filter="fade">
                                          <p:cBhvr>
                                            <p:cTn id="31" dur="500"/>
                                            <p:tgtEl>
                                              <p:spTgt spid="17">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nodeType="clickEffect">
                                      <p:stCondLst>
                                        <p:cond delay="0"/>
                                      </p:stCondLst>
                                      <p:childTnLst>
                                        <p:set>
                                          <p:cBhvr>
                                            <p:cTn id="35" dur="1" fill="hold">
                                              <p:stCondLst>
                                                <p:cond delay="0"/>
                                              </p:stCondLst>
                                            </p:cTn>
                                            <p:tgtEl>
                                              <p:spTgt spid="9"/>
                                            </p:tgtEl>
                                            <p:attrNameLst>
                                              <p:attrName>style.visibility</p:attrName>
                                            </p:attrNameLst>
                                          </p:cBhvr>
                                          <p:to>
                                            <p:strVal val="visible"/>
                                          </p:to>
                                        </p:set>
                                        <p:anim calcmode="lin" valueType="num">
                                          <p:cBhvr>
                                            <p:cTn id="36" dur="500" fill="hold"/>
                                            <p:tgtEl>
                                              <p:spTgt spid="9"/>
                                            </p:tgtEl>
                                            <p:attrNameLst>
                                              <p:attrName>ppt_w</p:attrName>
                                            </p:attrNameLst>
                                          </p:cBhvr>
                                          <p:tavLst>
                                            <p:tav tm="0">
                                              <p:val>
                                                <p:fltVal val="0"/>
                                              </p:val>
                                            </p:tav>
                                            <p:tav tm="100000">
                                              <p:val>
                                                <p:strVal val="#ppt_w"/>
                                              </p:val>
                                            </p:tav>
                                          </p:tavLst>
                                        </p:anim>
                                        <p:anim calcmode="lin" valueType="num">
                                          <p:cBhvr>
                                            <p:cTn id="37" dur="500" fill="hold"/>
                                            <p:tgtEl>
                                              <p:spTgt spid="9"/>
                                            </p:tgtEl>
                                            <p:attrNameLst>
                                              <p:attrName>ppt_h</p:attrName>
                                            </p:attrNameLst>
                                          </p:cBhvr>
                                          <p:tavLst>
                                            <p:tav tm="0">
                                              <p:val>
                                                <p:fltVal val="0"/>
                                              </p:val>
                                            </p:tav>
                                            <p:tav tm="100000">
                                              <p:val>
                                                <p:strVal val="#ppt_h"/>
                                              </p:val>
                                            </p:tav>
                                          </p:tavLst>
                                        </p:anim>
                                        <p:animEffect transition="in" filter="fade">
                                          <p:cBhvr>
                                            <p:cTn id="38" dur="500"/>
                                            <p:tgtEl>
                                              <p:spTgt spid="9"/>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
                                                <p:txEl>
                                                  <p:pRg st="0" end="0"/>
                                                </p:txEl>
                                              </p:spTgt>
                                            </p:tgtEl>
                                            <p:attrNameLst>
                                              <p:attrName>style.visibility</p:attrName>
                                            </p:attrNameLst>
                                          </p:cBhvr>
                                          <p:to>
                                            <p:strVal val="visible"/>
                                          </p:to>
                                        </p:set>
                                        <p:animEffect transition="in" filter="fade">
                                          <p:cBhvr>
                                            <p:cTn id="41" dur="500"/>
                                            <p:tgtEl>
                                              <p:spTgt spid="3">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nodeType="clickEffect">
                                      <p:stCondLst>
                                        <p:cond delay="0"/>
                                      </p:stCondLst>
                                      <p:childTnLst>
                                        <p:set>
                                          <p:cBhvr>
                                            <p:cTn id="45" dur="1" fill="hold">
                                              <p:stCondLst>
                                                <p:cond delay="0"/>
                                              </p:stCondLst>
                                            </p:cTn>
                                            <p:tgtEl>
                                              <p:spTgt spid="13"/>
                                            </p:tgtEl>
                                            <p:attrNameLst>
                                              <p:attrName>style.visibility</p:attrName>
                                            </p:attrNameLst>
                                          </p:cBhvr>
                                          <p:to>
                                            <p:strVal val="visible"/>
                                          </p:to>
                                        </p:set>
                                        <p:anim calcmode="lin" valueType="num">
                                          <p:cBhvr>
                                            <p:cTn id="46" dur="500" fill="hold"/>
                                            <p:tgtEl>
                                              <p:spTgt spid="13"/>
                                            </p:tgtEl>
                                            <p:attrNameLst>
                                              <p:attrName>ppt_w</p:attrName>
                                            </p:attrNameLst>
                                          </p:cBhvr>
                                          <p:tavLst>
                                            <p:tav tm="0">
                                              <p:val>
                                                <p:fltVal val="0"/>
                                              </p:val>
                                            </p:tav>
                                            <p:tav tm="100000">
                                              <p:val>
                                                <p:strVal val="#ppt_w"/>
                                              </p:val>
                                            </p:tav>
                                          </p:tavLst>
                                        </p:anim>
                                        <p:anim calcmode="lin" valueType="num">
                                          <p:cBhvr>
                                            <p:cTn id="47" dur="500" fill="hold"/>
                                            <p:tgtEl>
                                              <p:spTgt spid="13"/>
                                            </p:tgtEl>
                                            <p:attrNameLst>
                                              <p:attrName>ppt_h</p:attrName>
                                            </p:attrNameLst>
                                          </p:cBhvr>
                                          <p:tavLst>
                                            <p:tav tm="0">
                                              <p:val>
                                                <p:fltVal val="0"/>
                                              </p:val>
                                            </p:tav>
                                            <p:tav tm="100000">
                                              <p:val>
                                                <p:strVal val="#ppt_h"/>
                                              </p:val>
                                            </p:tav>
                                          </p:tavLst>
                                        </p:anim>
                                        <p:animEffect transition="in" filter="fade">
                                          <p:cBhvr>
                                            <p:cTn id="48" dur="500"/>
                                            <p:tgtEl>
                                              <p:spTgt spid="13"/>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1">
                                                <p:txEl>
                                                  <p:pRg st="0" end="0"/>
                                                </p:txEl>
                                              </p:spTgt>
                                            </p:tgtEl>
                                            <p:attrNameLst>
                                              <p:attrName>style.visibility</p:attrName>
                                            </p:attrNameLst>
                                          </p:cBhvr>
                                          <p:to>
                                            <p:strVal val="visible"/>
                                          </p:to>
                                        </p:set>
                                        <p:animEffect transition="in" filter="fade">
                                          <p:cBhvr>
                                            <p:cTn id="51" dur="500"/>
                                            <p:tgtEl>
                                              <p:spTgt spid="11">
                                                <p:txEl>
                                                  <p:pRg st="0" end="0"/>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53" presetClass="entr" presetSubtype="16" fill="hold" nodeType="clickEffect">
                                      <p:stCondLst>
                                        <p:cond delay="0"/>
                                      </p:stCondLst>
                                      <p:childTnLst>
                                        <p:set>
                                          <p:cBhvr>
                                            <p:cTn id="55" dur="1" fill="hold">
                                              <p:stCondLst>
                                                <p:cond delay="0"/>
                                              </p:stCondLst>
                                            </p:cTn>
                                            <p:tgtEl>
                                              <p:spTgt spid="14"/>
                                            </p:tgtEl>
                                            <p:attrNameLst>
                                              <p:attrName>style.visibility</p:attrName>
                                            </p:attrNameLst>
                                          </p:cBhvr>
                                          <p:to>
                                            <p:strVal val="visible"/>
                                          </p:to>
                                        </p:set>
                                        <p:anim calcmode="lin" valueType="num">
                                          <p:cBhvr>
                                            <p:cTn id="56" dur="500" fill="hold"/>
                                            <p:tgtEl>
                                              <p:spTgt spid="14"/>
                                            </p:tgtEl>
                                            <p:attrNameLst>
                                              <p:attrName>ppt_w</p:attrName>
                                            </p:attrNameLst>
                                          </p:cBhvr>
                                          <p:tavLst>
                                            <p:tav tm="0">
                                              <p:val>
                                                <p:fltVal val="0"/>
                                              </p:val>
                                            </p:tav>
                                            <p:tav tm="100000">
                                              <p:val>
                                                <p:strVal val="#ppt_w"/>
                                              </p:val>
                                            </p:tav>
                                          </p:tavLst>
                                        </p:anim>
                                        <p:anim calcmode="lin" valueType="num">
                                          <p:cBhvr>
                                            <p:cTn id="57" dur="500" fill="hold"/>
                                            <p:tgtEl>
                                              <p:spTgt spid="14"/>
                                            </p:tgtEl>
                                            <p:attrNameLst>
                                              <p:attrName>ppt_h</p:attrName>
                                            </p:attrNameLst>
                                          </p:cBhvr>
                                          <p:tavLst>
                                            <p:tav tm="0">
                                              <p:val>
                                                <p:fltVal val="0"/>
                                              </p:val>
                                            </p:tav>
                                            <p:tav tm="100000">
                                              <p:val>
                                                <p:strVal val="#ppt_h"/>
                                              </p:val>
                                            </p:tav>
                                          </p:tavLst>
                                        </p:anim>
                                        <p:animEffect transition="in" filter="fade">
                                          <p:cBhvr>
                                            <p:cTn id="58" dur="500"/>
                                            <p:tgtEl>
                                              <p:spTgt spid="14"/>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2">
                                                <p:txEl>
                                                  <p:pRg st="0" end="0"/>
                                                </p:txEl>
                                              </p:spTgt>
                                            </p:tgtEl>
                                            <p:attrNameLst>
                                              <p:attrName>style.visibility</p:attrName>
                                            </p:attrNameLst>
                                          </p:cBhvr>
                                          <p:to>
                                            <p:strVal val="visible"/>
                                          </p:to>
                                        </p:set>
                                        <p:animEffect transition="in" filter="fade">
                                          <p:cBhvr>
                                            <p:cTn id="61"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7" grpId="0"/>
          <p:bldP spid="10" grpId="0">
            <p:tmplLst>
              <p:tmpl>
                <p:tnLst>
                  <p:par>
                    <p:cTn presetID="10" presetClass="entr" presetSubtype="0" fill="hold" nodeType="withEffect">
                      <p:stCondLst>
                        <p:cond delay="5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build="p">
            <p:tmplLst>
              <p:tmpl lvl="1">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build="p">
            <p:tmplLst>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7" grpId="0" build="p">
            <p:tmplLst>
              <p:tmpl lvl="1">
                <p:tnLst>
                  <p:par>
                    <p:cTn presetID="10"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80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200"/>
                                            <p:tgtEl>
                                              <p:spTgt spid="6"/>
                                            </p:tgtEl>
                                          </p:cBhvr>
                                        </p:animEffect>
                                      </p:childTnLst>
                                    </p:cTn>
                                  </p:par>
                                  <p:par>
                                    <p:cTn id="17" presetID="35" presetClass="path" presetSubtype="0" accel="40000" fill="hold" nodeType="withEffect">
                                      <p:stCondLst>
                                        <p:cond delay="800"/>
                                      </p:stCondLst>
                                      <p:childTnLst>
                                        <p:animMotion origin="layout" path="M -0.08108 3.7037E-6 L 0 3.7037E-6 " pathEditMode="relative" rAng="0" ptsTypes="AA">
                                          <p:cBhvr>
                                            <p:cTn id="18" dur="400" fill="hold"/>
                                            <p:tgtEl>
                                              <p:spTgt spid="6"/>
                                            </p:tgtEl>
                                            <p:attrNameLst>
                                              <p:attrName>ppt_x</p:attrName>
                                              <p:attrName>ppt_y</p:attrName>
                                            </p:attrNameLst>
                                          </p:cBhvr>
                                          <p:rCtr x="4045" y="0"/>
                                        </p:animMotion>
                                      </p:childTnLst>
                                    </p:cTn>
                                  </p:par>
                                  <p:par>
                                    <p:cTn id="19" presetID="22" presetClass="entr" presetSubtype="1" fill="hold" grpId="0" nodeType="withEffect">
                                      <p:stCondLst>
                                        <p:cond delay="800"/>
                                      </p:stCondLst>
                                      <p:childTnLst>
                                        <p:set>
                                          <p:cBhvr>
                                            <p:cTn id="20" dur="1" fill="hold">
                                              <p:stCondLst>
                                                <p:cond delay="0"/>
                                              </p:stCondLst>
                                            </p:cTn>
                                            <p:tgtEl>
                                              <p:spTgt spid="8"/>
                                            </p:tgtEl>
                                            <p:attrNameLst>
                                              <p:attrName>style.visibility</p:attrName>
                                            </p:attrNameLst>
                                          </p:cBhvr>
                                          <p:to>
                                            <p:strVal val="visible"/>
                                          </p:to>
                                        </p:set>
                                        <p:animEffect transition="in" filter="wipe(up)">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18"/>
                                            </p:tgtEl>
                                            <p:attrNameLst>
                                              <p:attrName>style.visibility</p:attrName>
                                            </p:attrNameLst>
                                          </p:cBhvr>
                                          <p:to>
                                            <p:strVal val="visible"/>
                                          </p:to>
                                        </p:set>
                                        <p:anim calcmode="lin" valueType="num">
                                          <p:cBhvr>
                                            <p:cTn id="26" dur="500" fill="hold"/>
                                            <p:tgtEl>
                                              <p:spTgt spid="18"/>
                                            </p:tgtEl>
                                            <p:attrNameLst>
                                              <p:attrName>ppt_w</p:attrName>
                                            </p:attrNameLst>
                                          </p:cBhvr>
                                          <p:tavLst>
                                            <p:tav tm="0">
                                              <p:val>
                                                <p:fltVal val="0"/>
                                              </p:val>
                                            </p:tav>
                                            <p:tav tm="100000">
                                              <p:val>
                                                <p:strVal val="#ppt_w"/>
                                              </p:val>
                                            </p:tav>
                                          </p:tavLst>
                                        </p:anim>
                                        <p:anim calcmode="lin" valueType="num">
                                          <p:cBhvr>
                                            <p:cTn id="27" dur="500" fill="hold"/>
                                            <p:tgtEl>
                                              <p:spTgt spid="18"/>
                                            </p:tgtEl>
                                            <p:attrNameLst>
                                              <p:attrName>ppt_h</p:attrName>
                                            </p:attrNameLst>
                                          </p:cBhvr>
                                          <p:tavLst>
                                            <p:tav tm="0">
                                              <p:val>
                                                <p:fltVal val="0"/>
                                              </p:val>
                                            </p:tav>
                                            <p:tav tm="100000">
                                              <p:val>
                                                <p:strVal val="#ppt_h"/>
                                              </p:val>
                                            </p:tav>
                                          </p:tavLst>
                                        </p:anim>
                                        <p:animEffect transition="in" filter="fade">
                                          <p:cBhvr>
                                            <p:cTn id="28" dur="500"/>
                                            <p:tgtEl>
                                              <p:spTgt spid="1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7">
                                                <p:txEl>
                                                  <p:pRg st="0" end="0"/>
                                                </p:txEl>
                                              </p:spTgt>
                                            </p:tgtEl>
                                            <p:attrNameLst>
                                              <p:attrName>style.visibility</p:attrName>
                                            </p:attrNameLst>
                                          </p:cBhvr>
                                          <p:to>
                                            <p:strVal val="visible"/>
                                          </p:to>
                                        </p:set>
                                        <p:animEffect transition="in" filter="fade">
                                          <p:cBhvr>
                                            <p:cTn id="31" dur="500"/>
                                            <p:tgtEl>
                                              <p:spTgt spid="17">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nodeType="clickEffect">
                                      <p:stCondLst>
                                        <p:cond delay="0"/>
                                      </p:stCondLst>
                                      <p:childTnLst>
                                        <p:set>
                                          <p:cBhvr>
                                            <p:cTn id="35" dur="1" fill="hold">
                                              <p:stCondLst>
                                                <p:cond delay="0"/>
                                              </p:stCondLst>
                                            </p:cTn>
                                            <p:tgtEl>
                                              <p:spTgt spid="9"/>
                                            </p:tgtEl>
                                            <p:attrNameLst>
                                              <p:attrName>style.visibility</p:attrName>
                                            </p:attrNameLst>
                                          </p:cBhvr>
                                          <p:to>
                                            <p:strVal val="visible"/>
                                          </p:to>
                                        </p:set>
                                        <p:anim calcmode="lin" valueType="num">
                                          <p:cBhvr>
                                            <p:cTn id="36" dur="500" fill="hold"/>
                                            <p:tgtEl>
                                              <p:spTgt spid="9"/>
                                            </p:tgtEl>
                                            <p:attrNameLst>
                                              <p:attrName>ppt_w</p:attrName>
                                            </p:attrNameLst>
                                          </p:cBhvr>
                                          <p:tavLst>
                                            <p:tav tm="0">
                                              <p:val>
                                                <p:fltVal val="0"/>
                                              </p:val>
                                            </p:tav>
                                            <p:tav tm="100000">
                                              <p:val>
                                                <p:strVal val="#ppt_w"/>
                                              </p:val>
                                            </p:tav>
                                          </p:tavLst>
                                        </p:anim>
                                        <p:anim calcmode="lin" valueType="num">
                                          <p:cBhvr>
                                            <p:cTn id="37" dur="500" fill="hold"/>
                                            <p:tgtEl>
                                              <p:spTgt spid="9"/>
                                            </p:tgtEl>
                                            <p:attrNameLst>
                                              <p:attrName>ppt_h</p:attrName>
                                            </p:attrNameLst>
                                          </p:cBhvr>
                                          <p:tavLst>
                                            <p:tav tm="0">
                                              <p:val>
                                                <p:fltVal val="0"/>
                                              </p:val>
                                            </p:tav>
                                            <p:tav tm="100000">
                                              <p:val>
                                                <p:strVal val="#ppt_h"/>
                                              </p:val>
                                            </p:tav>
                                          </p:tavLst>
                                        </p:anim>
                                        <p:animEffect transition="in" filter="fade">
                                          <p:cBhvr>
                                            <p:cTn id="38" dur="500"/>
                                            <p:tgtEl>
                                              <p:spTgt spid="9"/>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
                                                <p:txEl>
                                                  <p:pRg st="0" end="0"/>
                                                </p:txEl>
                                              </p:spTgt>
                                            </p:tgtEl>
                                            <p:attrNameLst>
                                              <p:attrName>style.visibility</p:attrName>
                                            </p:attrNameLst>
                                          </p:cBhvr>
                                          <p:to>
                                            <p:strVal val="visible"/>
                                          </p:to>
                                        </p:set>
                                        <p:animEffect transition="in" filter="fade">
                                          <p:cBhvr>
                                            <p:cTn id="41" dur="500"/>
                                            <p:tgtEl>
                                              <p:spTgt spid="3">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nodeType="clickEffect">
                                      <p:stCondLst>
                                        <p:cond delay="0"/>
                                      </p:stCondLst>
                                      <p:childTnLst>
                                        <p:set>
                                          <p:cBhvr>
                                            <p:cTn id="45" dur="1" fill="hold">
                                              <p:stCondLst>
                                                <p:cond delay="0"/>
                                              </p:stCondLst>
                                            </p:cTn>
                                            <p:tgtEl>
                                              <p:spTgt spid="13"/>
                                            </p:tgtEl>
                                            <p:attrNameLst>
                                              <p:attrName>style.visibility</p:attrName>
                                            </p:attrNameLst>
                                          </p:cBhvr>
                                          <p:to>
                                            <p:strVal val="visible"/>
                                          </p:to>
                                        </p:set>
                                        <p:anim calcmode="lin" valueType="num">
                                          <p:cBhvr>
                                            <p:cTn id="46" dur="500" fill="hold"/>
                                            <p:tgtEl>
                                              <p:spTgt spid="13"/>
                                            </p:tgtEl>
                                            <p:attrNameLst>
                                              <p:attrName>ppt_w</p:attrName>
                                            </p:attrNameLst>
                                          </p:cBhvr>
                                          <p:tavLst>
                                            <p:tav tm="0">
                                              <p:val>
                                                <p:fltVal val="0"/>
                                              </p:val>
                                            </p:tav>
                                            <p:tav tm="100000">
                                              <p:val>
                                                <p:strVal val="#ppt_w"/>
                                              </p:val>
                                            </p:tav>
                                          </p:tavLst>
                                        </p:anim>
                                        <p:anim calcmode="lin" valueType="num">
                                          <p:cBhvr>
                                            <p:cTn id="47" dur="500" fill="hold"/>
                                            <p:tgtEl>
                                              <p:spTgt spid="13"/>
                                            </p:tgtEl>
                                            <p:attrNameLst>
                                              <p:attrName>ppt_h</p:attrName>
                                            </p:attrNameLst>
                                          </p:cBhvr>
                                          <p:tavLst>
                                            <p:tav tm="0">
                                              <p:val>
                                                <p:fltVal val="0"/>
                                              </p:val>
                                            </p:tav>
                                            <p:tav tm="100000">
                                              <p:val>
                                                <p:strVal val="#ppt_h"/>
                                              </p:val>
                                            </p:tav>
                                          </p:tavLst>
                                        </p:anim>
                                        <p:animEffect transition="in" filter="fade">
                                          <p:cBhvr>
                                            <p:cTn id="48" dur="500"/>
                                            <p:tgtEl>
                                              <p:spTgt spid="13"/>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1">
                                                <p:txEl>
                                                  <p:pRg st="0" end="0"/>
                                                </p:txEl>
                                              </p:spTgt>
                                            </p:tgtEl>
                                            <p:attrNameLst>
                                              <p:attrName>style.visibility</p:attrName>
                                            </p:attrNameLst>
                                          </p:cBhvr>
                                          <p:to>
                                            <p:strVal val="visible"/>
                                          </p:to>
                                        </p:set>
                                        <p:animEffect transition="in" filter="fade">
                                          <p:cBhvr>
                                            <p:cTn id="51" dur="500"/>
                                            <p:tgtEl>
                                              <p:spTgt spid="11">
                                                <p:txEl>
                                                  <p:pRg st="0" end="0"/>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53" presetClass="entr" presetSubtype="16" fill="hold" nodeType="clickEffect">
                                      <p:stCondLst>
                                        <p:cond delay="0"/>
                                      </p:stCondLst>
                                      <p:childTnLst>
                                        <p:set>
                                          <p:cBhvr>
                                            <p:cTn id="55" dur="1" fill="hold">
                                              <p:stCondLst>
                                                <p:cond delay="0"/>
                                              </p:stCondLst>
                                            </p:cTn>
                                            <p:tgtEl>
                                              <p:spTgt spid="14"/>
                                            </p:tgtEl>
                                            <p:attrNameLst>
                                              <p:attrName>style.visibility</p:attrName>
                                            </p:attrNameLst>
                                          </p:cBhvr>
                                          <p:to>
                                            <p:strVal val="visible"/>
                                          </p:to>
                                        </p:set>
                                        <p:anim calcmode="lin" valueType="num">
                                          <p:cBhvr>
                                            <p:cTn id="56" dur="500" fill="hold"/>
                                            <p:tgtEl>
                                              <p:spTgt spid="14"/>
                                            </p:tgtEl>
                                            <p:attrNameLst>
                                              <p:attrName>ppt_w</p:attrName>
                                            </p:attrNameLst>
                                          </p:cBhvr>
                                          <p:tavLst>
                                            <p:tav tm="0">
                                              <p:val>
                                                <p:fltVal val="0"/>
                                              </p:val>
                                            </p:tav>
                                            <p:tav tm="100000">
                                              <p:val>
                                                <p:strVal val="#ppt_w"/>
                                              </p:val>
                                            </p:tav>
                                          </p:tavLst>
                                        </p:anim>
                                        <p:anim calcmode="lin" valueType="num">
                                          <p:cBhvr>
                                            <p:cTn id="57" dur="500" fill="hold"/>
                                            <p:tgtEl>
                                              <p:spTgt spid="14"/>
                                            </p:tgtEl>
                                            <p:attrNameLst>
                                              <p:attrName>ppt_h</p:attrName>
                                            </p:attrNameLst>
                                          </p:cBhvr>
                                          <p:tavLst>
                                            <p:tav tm="0">
                                              <p:val>
                                                <p:fltVal val="0"/>
                                              </p:val>
                                            </p:tav>
                                            <p:tav tm="100000">
                                              <p:val>
                                                <p:strVal val="#ppt_h"/>
                                              </p:val>
                                            </p:tav>
                                          </p:tavLst>
                                        </p:anim>
                                        <p:animEffect transition="in" filter="fade">
                                          <p:cBhvr>
                                            <p:cTn id="58" dur="500"/>
                                            <p:tgtEl>
                                              <p:spTgt spid="14"/>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2">
                                                <p:txEl>
                                                  <p:pRg st="0" end="0"/>
                                                </p:txEl>
                                              </p:spTgt>
                                            </p:tgtEl>
                                            <p:attrNameLst>
                                              <p:attrName>style.visibility</p:attrName>
                                            </p:attrNameLst>
                                          </p:cBhvr>
                                          <p:to>
                                            <p:strVal val="visible"/>
                                          </p:to>
                                        </p:set>
                                        <p:animEffect transition="in" filter="fade">
                                          <p:cBhvr>
                                            <p:cTn id="61"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7" grpId="0"/>
          <p:bldP spid="10" grpId="0">
            <p:tmplLst>
              <p:tmpl>
                <p:tnLst>
                  <p:par>
                    <p:cTn presetID="10" presetClass="entr" presetSubtype="0" fill="hold" nodeType="withEffect">
                      <p:stCondLst>
                        <p:cond delay="5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build="p">
            <p:tmplLst>
              <p:tmpl lvl="1">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build="p">
            <p:tmplLst>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7" grpId="0" build="p">
            <p:tmplLst>
              <p:tmpl lvl="1">
                <p:tnLst>
                  <p:par>
                    <p:cTn presetID="10"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PicInfo 4 Lines - Dark Magenta - Dark BG">
    <p:spTree>
      <p:nvGrpSpPr>
        <p:cNvPr id="1" name=""/>
        <p:cNvGrpSpPr/>
        <p:nvPr/>
      </p:nvGrpSpPr>
      <p:grpSpPr>
        <a:xfrm>
          <a:off x="0" y="0"/>
          <a:ext cx="0" cy="0"/>
          <a:chOff x="0" y="0"/>
          <a:chExt cx="0" cy="0"/>
        </a:xfrm>
      </p:grpSpPr>
      <p:sp>
        <p:nvSpPr>
          <p:cNvPr id="4" name="Rectangle 3"/>
          <p:cNvSpPr/>
          <p:nvPr userDrawn="1"/>
        </p:nvSpPr>
        <p:spPr>
          <a:xfrm>
            <a:off x="272013" y="265536"/>
            <a:ext cx="5941113" cy="321853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8" name="Rectangle 7"/>
          <p:cNvSpPr/>
          <p:nvPr userDrawn="1"/>
        </p:nvSpPr>
        <p:spPr>
          <a:xfrm>
            <a:off x="272013" y="3661962"/>
            <a:ext cx="5941113" cy="30670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 name="Content Placeholder 2"/>
          <p:cNvSpPr>
            <a:spLocks noGrp="1"/>
          </p:cNvSpPr>
          <p:nvPr userDrawn="1">
            <p:ph idx="1"/>
          </p:nvPr>
        </p:nvSpPr>
        <p:spPr>
          <a:xfrm>
            <a:off x="859471" y="4574404"/>
            <a:ext cx="5107186" cy="502874"/>
          </a:xfrm>
        </p:spPr>
        <p:txBody>
          <a:bodyPr anchor="ctr" anchorCtr="0"/>
          <a:lstStyle/>
          <a:p>
            <a:pPr lvl="0"/>
            <a:r>
              <a:rPr lang="en-US"/>
              <a:t>Edit Master text styles</a:t>
            </a:r>
          </a:p>
        </p:txBody>
      </p:sp>
      <p:sp>
        <p:nvSpPr>
          <p:cNvPr id="7" name="Picture Placeholder 23"/>
          <p:cNvSpPr>
            <a:spLocks noGrp="1"/>
          </p:cNvSpPr>
          <p:nvPr userDrawn="1">
            <p:ph type="pic" sz="quarter" idx="14"/>
          </p:nvPr>
        </p:nvSpPr>
        <p:spPr>
          <a:xfrm>
            <a:off x="6328923" y="265535"/>
            <a:ext cx="5832443" cy="6062305"/>
          </a:xfrm>
          <a:prstGeom prst="rect">
            <a:avLst/>
          </a:prstGeom>
        </p:spPr>
        <p:txBody>
          <a:bodyPr>
            <a:normAutofit/>
          </a:bodyPr>
          <a:lstStyle>
            <a:lvl1pPr marL="0" indent="0">
              <a:buNone/>
              <a:defRPr sz="2176" b="1"/>
            </a:lvl1pPr>
          </a:lstStyle>
          <a:p>
            <a:r>
              <a:rPr lang="en-US"/>
              <a:t>Click icon to add picture</a:t>
            </a:r>
            <a:endParaRPr lang="en-GB" dirty="0"/>
          </a:p>
        </p:txBody>
      </p:sp>
      <p:sp>
        <p:nvSpPr>
          <p:cNvPr id="10" name="Text Placeholder 9"/>
          <p:cNvSpPr>
            <a:spLocks noGrp="1"/>
          </p:cNvSpPr>
          <p:nvPr userDrawn="1">
            <p:ph type="body" sz="quarter" idx="15" hasCustomPrompt="1"/>
          </p:nvPr>
        </p:nvSpPr>
        <p:spPr>
          <a:xfrm>
            <a:off x="544026" y="265534"/>
            <a:ext cx="5669100" cy="3133807"/>
          </a:xfrm>
        </p:spPr>
        <p:txBody>
          <a:bodyPr anchor="t" anchorCtr="0">
            <a:noAutofit/>
          </a:bodyPr>
          <a:lstStyle>
            <a:lvl1pPr marL="0" indent="0">
              <a:buNone/>
              <a:defRPr sz="7343" cap="all" baseline="0">
                <a:latin typeface="+mj-lt"/>
              </a:defRPr>
            </a:lvl1pPr>
          </a:lstStyle>
          <a:p>
            <a:pPr lvl="0"/>
            <a:r>
              <a:rPr lang="en-US" dirty="0"/>
              <a:t>Insert name</a:t>
            </a:r>
            <a:endParaRPr lang="en-GB" dirty="0"/>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44026" y="4704535"/>
            <a:ext cx="229113" cy="229109"/>
          </a:xfrm>
          <a:prstGeom prst="rect">
            <a:avLst/>
          </a:prstGeom>
        </p:spPr>
      </p:pic>
      <p:sp>
        <p:nvSpPr>
          <p:cNvPr id="11" name="Content Placeholder 2"/>
          <p:cNvSpPr>
            <a:spLocks noGrp="1"/>
          </p:cNvSpPr>
          <p:nvPr>
            <p:ph idx="16"/>
          </p:nvPr>
        </p:nvSpPr>
        <p:spPr>
          <a:xfrm>
            <a:off x="859471" y="5264256"/>
            <a:ext cx="5107186" cy="502874"/>
          </a:xfrm>
        </p:spPr>
        <p:txBody>
          <a:bodyPr anchor="ctr" anchorCtr="0"/>
          <a:lstStyle/>
          <a:p>
            <a:pPr lvl="0"/>
            <a:r>
              <a:rPr lang="en-US"/>
              <a:t>Edit Master text styles</a:t>
            </a:r>
          </a:p>
        </p:txBody>
      </p:sp>
      <p:sp>
        <p:nvSpPr>
          <p:cNvPr id="12" name="Content Placeholder 2"/>
          <p:cNvSpPr>
            <a:spLocks noGrp="1"/>
          </p:cNvSpPr>
          <p:nvPr>
            <p:ph idx="17"/>
          </p:nvPr>
        </p:nvSpPr>
        <p:spPr>
          <a:xfrm>
            <a:off x="859471" y="5954109"/>
            <a:ext cx="5107186" cy="502874"/>
          </a:xfrm>
        </p:spPr>
        <p:txBody>
          <a:bodyPr anchor="ctr" anchorCtr="0"/>
          <a:lstStyle/>
          <a:p>
            <a:pPr lvl="0"/>
            <a:r>
              <a:rPr lang="en-US"/>
              <a:t>Edit Master text styles</a:t>
            </a:r>
          </a:p>
        </p:txBody>
      </p:sp>
      <p:pic>
        <p:nvPicPr>
          <p:cNvPr id="13" name="Picture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44026" y="5397866"/>
            <a:ext cx="229113" cy="229109"/>
          </a:xfrm>
          <a:prstGeom prst="rect">
            <a:avLst/>
          </a:prstGeom>
        </p:spPr>
      </p:pic>
      <p:pic>
        <p:nvPicPr>
          <p:cNvPr id="14" name="Picture 1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44026" y="6098731"/>
            <a:ext cx="229113" cy="229109"/>
          </a:xfrm>
          <a:prstGeom prst="rect">
            <a:avLst/>
          </a:prstGeom>
        </p:spPr>
      </p:pic>
      <p:sp>
        <p:nvSpPr>
          <p:cNvPr id="17" name="Content Placeholder 2"/>
          <p:cNvSpPr>
            <a:spLocks noGrp="1"/>
          </p:cNvSpPr>
          <p:nvPr>
            <p:ph idx="18"/>
          </p:nvPr>
        </p:nvSpPr>
        <p:spPr>
          <a:xfrm>
            <a:off x="859471" y="3904603"/>
            <a:ext cx="5107186" cy="502874"/>
          </a:xfrm>
        </p:spPr>
        <p:txBody>
          <a:bodyPr anchor="ctr" anchorCtr="0"/>
          <a:lstStyle/>
          <a:p>
            <a:pPr lvl="0"/>
            <a:r>
              <a:rPr lang="en-US"/>
              <a:t>Edit Master text styles</a:t>
            </a:r>
          </a:p>
        </p:txBody>
      </p:sp>
      <p:pic>
        <p:nvPicPr>
          <p:cNvPr id="18" name="Picture 1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44025" y="4036135"/>
            <a:ext cx="229113" cy="229109"/>
          </a:xfrm>
          <a:prstGeom prst="rect">
            <a:avLst/>
          </a:prstGeom>
        </p:spPr>
      </p:pic>
      <p:grpSp>
        <p:nvGrpSpPr>
          <p:cNvPr id="19" name="Group 18"/>
          <p:cNvGrpSpPr>
            <a:grpSpLocks noChangeAspect="1"/>
          </p:cNvGrpSpPr>
          <p:nvPr userDrawn="1"/>
        </p:nvGrpSpPr>
        <p:grpSpPr bwMode="auto">
          <a:xfrm>
            <a:off x="4925007" y="2764733"/>
            <a:ext cx="1190020" cy="1046381"/>
            <a:chOff x="6077" y="1319"/>
            <a:chExt cx="290" cy="255"/>
          </a:xfrm>
        </p:grpSpPr>
        <p:sp>
          <p:nvSpPr>
            <p:cNvPr id="24" name="Freeform 6"/>
            <p:cNvSpPr>
              <a:spLocks noEditPoints="1"/>
            </p:cNvSpPr>
            <p:nvPr userDrawn="1"/>
          </p:nvSpPr>
          <p:spPr bwMode="auto">
            <a:xfrm>
              <a:off x="6176" y="1383"/>
              <a:ext cx="191" cy="191"/>
            </a:xfrm>
            <a:custGeom>
              <a:avLst/>
              <a:gdLst>
                <a:gd name="T0" fmla="*/ 21 w 81"/>
                <a:gd name="T1" fmla="*/ 4 h 81"/>
                <a:gd name="T2" fmla="*/ 20 w 81"/>
                <a:gd name="T3" fmla="*/ 7 h 81"/>
                <a:gd name="T4" fmla="*/ 22 w 81"/>
                <a:gd name="T5" fmla="*/ 14 h 81"/>
                <a:gd name="T6" fmla="*/ 21 w 81"/>
                <a:gd name="T7" fmla="*/ 18 h 81"/>
                <a:gd name="T8" fmla="*/ 17 w 81"/>
                <a:gd name="T9" fmla="*/ 22 h 81"/>
                <a:gd name="T10" fmla="*/ 13 w 81"/>
                <a:gd name="T11" fmla="*/ 24 h 81"/>
                <a:gd name="T12" fmla="*/ 6 w 81"/>
                <a:gd name="T13" fmla="*/ 22 h 81"/>
                <a:gd name="T14" fmla="*/ 3 w 81"/>
                <a:gd name="T15" fmla="*/ 24 h 81"/>
                <a:gd name="T16" fmla="*/ 0 w 81"/>
                <a:gd name="T17" fmla="*/ 39 h 81"/>
                <a:gd name="T18" fmla="*/ 1 w 81"/>
                <a:gd name="T19" fmla="*/ 41 h 81"/>
                <a:gd name="T20" fmla="*/ 9 w 81"/>
                <a:gd name="T21" fmla="*/ 43 h 81"/>
                <a:gd name="T22" fmla="*/ 11 w 81"/>
                <a:gd name="T23" fmla="*/ 46 h 81"/>
                <a:gd name="T24" fmla="*/ 13 w 81"/>
                <a:gd name="T25" fmla="*/ 52 h 81"/>
                <a:gd name="T26" fmla="*/ 12 w 81"/>
                <a:gd name="T27" fmla="*/ 56 h 81"/>
                <a:gd name="T28" fmla="*/ 7 w 81"/>
                <a:gd name="T29" fmla="*/ 61 h 81"/>
                <a:gd name="T30" fmla="*/ 7 w 81"/>
                <a:gd name="T31" fmla="*/ 64 h 81"/>
                <a:gd name="T32" fmla="*/ 19 w 81"/>
                <a:gd name="T33" fmla="*/ 75 h 81"/>
                <a:gd name="T34" fmla="*/ 22 w 81"/>
                <a:gd name="T35" fmla="*/ 74 h 81"/>
                <a:gd name="T36" fmla="*/ 27 w 81"/>
                <a:gd name="T37" fmla="*/ 69 h 81"/>
                <a:gd name="T38" fmla="*/ 30 w 81"/>
                <a:gd name="T39" fmla="*/ 68 h 81"/>
                <a:gd name="T40" fmla="*/ 35 w 81"/>
                <a:gd name="T41" fmla="*/ 70 h 81"/>
                <a:gd name="T42" fmla="*/ 40 w 81"/>
                <a:gd name="T43" fmla="*/ 72 h 81"/>
                <a:gd name="T44" fmla="*/ 42 w 81"/>
                <a:gd name="T45" fmla="*/ 79 h 81"/>
                <a:gd name="T46" fmla="*/ 44 w 81"/>
                <a:gd name="T47" fmla="*/ 81 h 81"/>
                <a:gd name="T48" fmla="*/ 59 w 81"/>
                <a:gd name="T49" fmla="*/ 76 h 81"/>
                <a:gd name="T50" fmla="*/ 61 w 81"/>
                <a:gd name="T51" fmla="*/ 73 h 81"/>
                <a:gd name="T52" fmla="*/ 59 w 81"/>
                <a:gd name="T53" fmla="*/ 66 h 81"/>
                <a:gd name="T54" fmla="*/ 60 w 81"/>
                <a:gd name="T55" fmla="*/ 63 h 81"/>
                <a:gd name="T56" fmla="*/ 64 w 81"/>
                <a:gd name="T57" fmla="*/ 58 h 81"/>
                <a:gd name="T58" fmla="*/ 68 w 81"/>
                <a:gd name="T59" fmla="*/ 57 h 81"/>
                <a:gd name="T60" fmla="*/ 75 w 81"/>
                <a:gd name="T61" fmla="*/ 58 h 81"/>
                <a:gd name="T62" fmla="*/ 77 w 81"/>
                <a:gd name="T63" fmla="*/ 57 h 81"/>
                <a:gd name="T64" fmla="*/ 81 w 81"/>
                <a:gd name="T65" fmla="*/ 42 h 81"/>
                <a:gd name="T66" fmla="*/ 79 w 81"/>
                <a:gd name="T67" fmla="*/ 39 h 81"/>
                <a:gd name="T68" fmla="*/ 72 w 81"/>
                <a:gd name="T69" fmla="*/ 37 h 81"/>
                <a:gd name="T70" fmla="*/ 69 w 81"/>
                <a:gd name="T71" fmla="*/ 35 h 81"/>
                <a:gd name="T72" fmla="*/ 68 w 81"/>
                <a:gd name="T73" fmla="*/ 29 h 81"/>
                <a:gd name="T74" fmla="*/ 68 w 81"/>
                <a:gd name="T75" fmla="*/ 25 h 81"/>
                <a:gd name="T76" fmla="*/ 73 w 81"/>
                <a:gd name="T77" fmla="*/ 20 h 81"/>
                <a:gd name="T78" fmla="*/ 73 w 81"/>
                <a:gd name="T79" fmla="*/ 16 h 81"/>
                <a:gd name="T80" fmla="*/ 62 w 81"/>
                <a:gd name="T81" fmla="*/ 6 h 81"/>
                <a:gd name="T82" fmla="*/ 59 w 81"/>
                <a:gd name="T83" fmla="*/ 6 h 81"/>
                <a:gd name="T84" fmla="*/ 54 w 81"/>
                <a:gd name="T85" fmla="*/ 11 h 81"/>
                <a:gd name="T86" fmla="*/ 51 w 81"/>
                <a:gd name="T87" fmla="*/ 12 h 81"/>
                <a:gd name="T88" fmla="*/ 45 w 81"/>
                <a:gd name="T89" fmla="*/ 11 h 81"/>
                <a:gd name="T90" fmla="*/ 41 w 81"/>
                <a:gd name="T91" fmla="*/ 8 h 81"/>
                <a:gd name="T92" fmla="*/ 39 w 81"/>
                <a:gd name="T93" fmla="*/ 1 h 81"/>
                <a:gd name="T94" fmla="*/ 36 w 81"/>
                <a:gd name="T95" fmla="*/ 0 h 81"/>
                <a:gd name="T96" fmla="*/ 21 w 81"/>
                <a:gd name="T97" fmla="*/ 4 h 81"/>
                <a:gd name="T98" fmla="*/ 59 w 81"/>
                <a:gd name="T99" fmla="*/ 34 h 81"/>
                <a:gd name="T100" fmla="*/ 46 w 81"/>
                <a:gd name="T101" fmla="*/ 60 h 81"/>
                <a:gd name="T102" fmla="*/ 20 w 81"/>
                <a:gd name="T103" fmla="*/ 46 h 81"/>
                <a:gd name="T104" fmla="*/ 34 w 81"/>
                <a:gd name="T105" fmla="*/ 21 h 81"/>
                <a:gd name="T106" fmla="*/ 59 w 81"/>
                <a:gd name="T107" fmla="*/ 34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1" h="81">
                  <a:moveTo>
                    <a:pt x="21" y="4"/>
                  </a:moveTo>
                  <a:cubicBezTo>
                    <a:pt x="20" y="5"/>
                    <a:pt x="20" y="6"/>
                    <a:pt x="20" y="7"/>
                  </a:cubicBezTo>
                  <a:cubicBezTo>
                    <a:pt x="22" y="14"/>
                    <a:pt x="22" y="14"/>
                    <a:pt x="22" y="14"/>
                  </a:cubicBezTo>
                  <a:cubicBezTo>
                    <a:pt x="22" y="15"/>
                    <a:pt x="22" y="17"/>
                    <a:pt x="21" y="18"/>
                  </a:cubicBezTo>
                  <a:cubicBezTo>
                    <a:pt x="17" y="22"/>
                    <a:pt x="17" y="22"/>
                    <a:pt x="17" y="22"/>
                  </a:cubicBezTo>
                  <a:cubicBezTo>
                    <a:pt x="16" y="23"/>
                    <a:pt x="14" y="24"/>
                    <a:pt x="13" y="24"/>
                  </a:cubicBezTo>
                  <a:cubicBezTo>
                    <a:pt x="6" y="22"/>
                    <a:pt x="6" y="22"/>
                    <a:pt x="6" y="22"/>
                  </a:cubicBezTo>
                  <a:cubicBezTo>
                    <a:pt x="5" y="22"/>
                    <a:pt x="4" y="22"/>
                    <a:pt x="3" y="24"/>
                  </a:cubicBezTo>
                  <a:cubicBezTo>
                    <a:pt x="0" y="39"/>
                    <a:pt x="0" y="39"/>
                    <a:pt x="0" y="39"/>
                  </a:cubicBezTo>
                  <a:cubicBezTo>
                    <a:pt x="0" y="40"/>
                    <a:pt x="0" y="41"/>
                    <a:pt x="1" y="41"/>
                  </a:cubicBezTo>
                  <a:cubicBezTo>
                    <a:pt x="9" y="43"/>
                    <a:pt x="9" y="43"/>
                    <a:pt x="9" y="43"/>
                  </a:cubicBezTo>
                  <a:cubicBezTo>
                    <a:pt x="10" y="43"/>
                    <a:pt x="11" y="44"/>
                    <a:pt x="11" y="46"/>
                  </a:cubicBezTo>
                  <a:cubicBezTo>
                    <a:pt x="13" y="52"/>
                    <a:pt x="13" y="52"/>
                    <a:pt x="13" y="52"/>
                  </a:cubicBezTo>
                  <a:cubicBezTo>
                    <a:pt x="13" y="53"/>
                    <a:pt x="13" y="55"/>
                    <a:pt x="12" y="56"/>
                  </a:cubicBezTo>
                  <a:cubicBezTo>
                    <a:pt x="7" y="61"/>
                    <a:pt x="7" y="61"/>
                    <a:pt x="7" y="61"/>
                  </a:cubicBezTo>
                  <a:cubicBezTo>
                    <a:pt x="7" y="62"/>
                    <a:pt x="7" y="63"/>
                    <a:pt x="7" y="64"/>
                  </a:cubicBezTo>
                  <a:cubicBezTo>
                    <a:pt x="19" y="75"/>
                    <a:pt x="19" y="75"/>
                    <a:pt x="19" y="75"/>
                  </a:cubicBezTo>
                  <a:cubicBezTo>
                    <a:pt x="20" y="75"/>
                    <a:pt x="21" y="75"/>
                    <a:pt x="22" y="74"/>
                  </a:cubicBezTo>
                  <a:cubicBezTo>
                    <a:pt x="27" y="69"/>
                    <a:pt x="27" y="69"/>
                    <a:pt x="27" y="69"/>
                  </a:cubicBezTo>
                  <a:cubicBezTo>
                    <a:pt x="28" y="68"/>
                    <a:pt x="29" y="68"/>
                    <a:pt x="30" y="68"/>
                  </a:cubicBezTo>
                  <a:cubicBezTo>
                    <a:pt x="31" y="69"/>
                    <a:pt x="34" y="69"/>
                    <a:pt x="35" y="70"/>
                  </a:cubicBezTo>
                  <a:cubicBezTo>
                    <a:pt x="36" y="70"/>
                    <a:pt x="39" y="71"/>
                    <a:pt x="40" y="72"/>
                  </a:cubicBezTo>
                  <a:cubicBezTo>
                    <a:pt x="42" y="79"/>
                    <a:pt x="42" y="79"/>
                    <a:pt x="42" y="79"/>
                  </a:cubicBezTo>
                  <a:cubicBezTo>
                    <a:pt x="42" y="80"/>
                    <a:pt x="43" y="81"/>
                    <a:pt x="44" y="81"/>
                  </a:cubicBezTo>
                  <a:cubicBezTo>
                    <a:pt x="59" y="76"/>
                    <a:pt x="59" y="76"/>
                    <a:pt x="59" y="76"/>
                  </a:cubicBezTo>
                  <a:cubicBezTo>
                    <a:pt x="60" y="76"/>
                    <a:pt x="61" y="74"/>
                    <a:pt x="61" y="73"/>
                  </a:cubicBezTo>
                  <a:cubicBezTo>
                    <a:pt x="59" y="66"/>
                    <a:pt x="59" y="66"/>
                    <a:pt x="59" y="66"/>
                  </a:cubicBezTo>
                  <a:cubicBezTo>
                    <a:pt x="58" y="65"/>
                    <a:pt x="59" y="64"/>
                    <a:pt x="60" y="63"/>
                  </a:cubicBezTo>
                  <a:cubicBezTo>
                    <a:pt x="64" y="58"/>
                    <a:pt x="64" y="58"/>
                    <a:pt x="64" y="58"/>
                  </a:cubicBezTo>
                  <a:cubicBezTo>
                    <a:pt x="65" y="57"/>
                    <a:pt x="66" y="56"/>
                    <a:pt x="68" y="57"/>
                  </a:cubicBezTo>
                  <a:cubicBezTo>
                    <a:pt x="75" y="58"/>
                    <a:pt x="75" y="58"/>
                    <a:pt x="75" y="58"/>
                  </a:cubicBezTo>
                  <a:cubicBezTo>
                    <a:pt x="76" y="59"/>
                    <a:pt x="77" y="58"/>
                    <a:pt x="77" y="57"/>
                  </a:cubicBezTo>
                  <a:cubicBezTo>
                    <a:pt x="81" y="42"/>
                    <a:pt x="81" y="42"/>
                    <a:pt x="81" y="42"/>
                  </a:cubicBezTo>
                  <a:cubicBezTo>
                    <a:pt x="81" y="40"/>
                    <a:pt x="80" y="39"/>
                    <a:pt x="79" y="39"/>
                  </a:cubicBezTo>
                  <a:cubicBezTo>
                    <a:pt x="72" y="37"/>
                    <a:pt x="72" y="37"/>
                    <a:pt x="72" y="37"/>
                  </a:cubicBezTo>
                  <a:cubicBezTo>
                    <a:pt x="71" y="37"/>
                    <a:pt x="70" y="36"/>
                    <a:pt x="69" y="35"/>
                  </a:cubicBezTo>
                  <a:cubicBezTo>
                    <a:pt x="68" y="29"/>
                    <a:pt x="68" y="29"/>
                    <a:pt x="68" y="29"/>
                  </a:cubicBezTo>
                  <a:cubicBezTo>
                    <a:pt x="67" y="27"/>
                    <a:pt x="67" y="26"/>
                    <a:pt x="68" y="25"/>
                  </a:cubicBezTo>
                  <a:cubicBezTo>
                    <a:pt x="73" y="20"/>
                    <a:pt x="73" y="20"/>
                    <a:pt x="73" y="20"/>
                  </a:cubicBezTo>
                  <a:cubicBezTo>
                    <a:pt x="74" y="19"/>
                    <a:pt x="74" y="17"/>
                    <a:pt x="73" y="16"/>
                  </a:cubicBezTo>
                  <a:cubicBezTo>
                    <a:pt x="62" y="6"/>
                    <a:pt x="62" y="6"/>
                    <a:pt x="62" y="6"/>
                  </a:cubicBezTo>
                  <a:cubicBezTo>
                    <a:pt x="61" y="5"/>
                    <a:pt x="60" y="5"/>
                    <a:pt x="59" y="6"/>
                  </a:cubicBezTo>
                  <a:cubicBezTo>
                    <a:pt x="54" y="11"/>
                    <a:pt x="54" y="11"/>
                    <a:pt x="54" y="11"/>
                  </a:cubicBezTo>
                  <a:cubicBezTo>
                    <a:pt x="53" y="12"/>
                    <a:pt x="51" y="13"/>
                    <a:pt x="51" y="12"/>
                  </a:cubicBezTo>
                  <a:cubicBezTo>
                    <a:pt x="50" y="12"/>
                    <a:pt x="46" y="11"/>
                    <a:pt x="45" y="11"/>
                  </a:cubicBezTo>
                  <a:cubicBezTo>
                    <a:pt x="44" y="11"/>
                    <a:pt x="41" y="9"/>
                    <a:pt x="41" y="8"/>
                  </a:cubicBezTo>
                  <a:cubicBezTo>
                    <a:pt x="39" y="1"/>
                    <a:pt x="39" y="1"/>
                    <a:pt x="39" y="1"/>
                  </a:cubicBezTo>
                  <a:cubicBezTo>
                    <a:pt x="39" y="0"/>
                    <a:pt x="37" y="0"/>
                    <a:pt x="36" y="0"/>
                  </a:cubicBezTo>
                  <a:lnTo>
                    <a:pt x="21" y="4"/>
                  </a:lnTo>
                  <a:close/>
                  <a:moveTo>
                    <a:pt x="59" y="34"/>
                  </a:moveTo>
                  <a:cubicBezTo>
                    <a:pt x="63" y="45"/>
                    <a:pt x="56" y="56"/>
                    <a:pt x="46" y="60"/>
                  </a:cubicBezTo>
                  <a:cubicBezTo>
                    <a:pt x="35" y="63"/>
                    <a:pt x="24" y="57"/>
                    <a:pt x="20" y="46"/>
                  </a:cubicBezTo>
                  <a:cubicBezTo>
                    <a:pt x="17" y="35"/>
                    <a:pt x="23" y="24"/>
                    <a:pt x="34" y="21"/>
                  </a:cubicBezTo>
                  <a:cubicBezTo>
                    <a:pt x="45" y="18"/>
                    <a:pt x="56" y="24"/>
                    <a:pt x="59" y="3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48"/>
            </a:p>
          </p:txBody>
        </p:sp>
        <p:sp>
          <p:nvSpPr>
            <p:cNvPr id="25" name="Freeform 7"/>
            <p:cNvSpPr>
              <a:spLocks noEditPoints="1"/>
            </p:cNvSpPr>
            <p:nvPr userDrawn="1"/>
          </p:nvSpPr>
          <p:spPr bwMode="auto">
            <a:xfrm>
              <a:off x="6211" y="1418"/>
              <a:ext cx="118" cy="118"/>
            </a:xfrm>
            <a:custGeom>
              <a:avLst/>
              <a:gdLst>
                <a:gd name="T0" fmla="*/ 46 w 50"/>
                <a:gd name="T1" fmla="*/ 19 h 50"/>
                <a:gd name="T2" fmla="*/ 31 w 50"/>
                <a:gd name="T3" fmla="*/ 47 h 50"/>
                <a:gd name="T4" fmla="*/ 3 w 50"/>
                <a:gd name="T5" fmla="*/ 32 h 50"/>
                <a:gd name="T6" fmla="*/ 18 w 50"/>
                <a:gd name="T7" fmla="*/ 4 h 50"/>
                <a:gd name="T8" fmla="*/ 46 w 50"/>
                <a:gd name="T9" fmla="*/ 19 h 50"/>
                <a:gd name="T10" fmla="*/ 10 w 50"/>
                <a:gd name="T11" fmla="*/ 30 h 50"/>
                <a:gd name="T12" fmla="*/ 29 w 50"/>
                <a:gd name="T13" fmla="*/ 41 h 50"/>
                <a:gd name="T14" fmla="*/ 40 w 50"/>
                <a:gd name="T15" fmla="*/ 21 h 50"/>
                <a:gd name="T16" fmla="*/ 20 w 50"/>
                <a:gd name="T17" fmla="*/ 10 h 50"/>
                <a:gd name="T18" fmla="*/ 10 w 50"/>
                <a:gd name="T19" fmla="*/ 3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50">
                  <a:moveTo>
                    <a:pt x="46" y="19"/>
                  </a:moveTo>
                  <a:cubicBezTo>
                    <a:pt x="50" y="31"/>
                    <a:pt x="43" y="43"/>
                    <a:pt x="31" y="47"/>
                  </a:cubicBezTo>
                  <a:cubicBezTo>
                    <a:pt x="20" y="50"/>
                    <a:pt x="7" y="44"/>
                    <a:pt x="3" y="32"/>
                  </a:cubicBezTo>
                  <a:cubicBezTo>
                    <a:pt x="0" y="20"/>
                    <a:pt x="7" y="7"/>
                    <a:pt x="18" y="4"/>
                  </a:cubicBezTo>
                  <a:cubicBezTo>
                    <a:pt x="30" y="0"/>
                    <a:pt x="43" y="7"/>
                    <a:pt x="46" y="19"/>
                  </a:cubicBezTo>
                  <a:moveTo>
                    <a:pt x="10" y="30"/>
                  </a:moveTo>
                  <a:cubicBezTo>
                    <a:pt x="12" y="38"/>
                    <a:pt x="21" y="43"/>
                    <a:pt x="29" y="41"/>
                  </a:cubicBezTo>
                  <a:cubicBezTo>
                    <a:pt x="38" y="38"/>
                    <a:pt x="43" y="29"/>
                    <a:pt x="40" y="21"/>
                  </a:cubicBezTo>
                  <a:cubicBezTo>
                    <a:pt x="38" y="12"/>
                    <a:pt x="29" y="8"/>
                    <a:pt x="20" y="10"/>
                  </a:cubicBezTo>
                  <a:cubicBezTo>
                    <a:pt x="12" y="13"/>
                    <a:pt x="7" y="21"/>
                    <a:pt x="10" y="30"/>
                  </a:cubicBezTo>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48"/>
            </a:p>
          </p:txBody>
        </p:sp>
        <p:sp>
          <p:nvSpPr>
            <p:cNvPr id="26" name="Freeform 8"/>
            <p:cNvSpPr>
              <a:spLocks noEditPoints="1"/>
            </p:cNvSpPr>
            <p:nvPr userDrawn="1"/>
          </p:nvSpPr>
          <p:spPr bwMode="auto">
            <a:xfrm>
              <a:off x="6077" y="1319"/>
              <a:ext cx="113" cy="113"/>
            </a:xfrm>
            <a:custGeom>
              <a:avLst/>
              <a:gdLst>
                <a:gd name="T0" fmla="*/ 13 w 48"/>
                <a:gd name="T1" fmla="*/ 3 h 48"/>
                <a:gd name="T2" fmla="*/ 12 w 48"/>
                <a:gd name="T3" fmla="*/ 5 h 48"/>
                <a:gd name="T4" fmla="*/ 13 w 48"/>
                <a:gd name="T5" fmla="*/ 9 h 48"/>
                <a:gd name="T6" fmla="*/ 12 w 48"/>
                <a:gd name="T7" fmla="*/ 11 h 48"/>
                <a:gd name="T8" fmla="*/ 10 w 48"/>
                <a:gd name="T9" fmla="*/ 14 h 48"/>
                <a:gd name="T10" fmla="*/ 8 w 48"/>
                <a:gd name="T11" fmla="*/ 14 h 48"/>
                <a:gd name="T12" fmla="*/ 4 w 48"/>
                <a:gd name="T13" fmla="*/ 13 h 48"/>
                <a:gd name="T14" fmla="*/ 2 w 48"/>
                <a:gd name="T15" fmla="*/ 14 h 48"/>
                <a:gd name="T16" fmla="*/ 0 w 48"/>
                <a:gd name="T17" fmla="*/ 23 h 48"/>
                <a:gd name="T18" fmla="*/ 1 w 48"/>
                <a:gd name="T19" fmla="*/ 25 h 48"/>
                <a:gd name="T20" fmla="*/ 5 w 48"/>
                <a:gd name="T21" fmla="*/ 26 h 48"/>
                <a:gd name="T22" fmla="*/ 7 w 48"/>
                <a:gd name="T23" fmla="*/ 27 h 48"/>
                <a:gd name="T24" fmla="*/ 8 w 48"/>
                <a:gd name="T25" fmla="*/ 31 h 48"/>
                <a:gd name="T26" fmla="*/ 7 w 48"/>
                <a:gd name="T27" fmla="*/ 33 h 48"/>
                <a:gd name="T28" fmla="*/ 4 w 48"/>
                <a:gd name="T29" fmla="*/ 36 h 48"/>
                <a:gd name="T30" fmla="*/ 5 w 48"/>
                <a:gd name="T31" fmla="*/ 38 h 48"/>
                <a:gd name="T32" fmla="*/ 11 w 48"/>
                <a:gd name="T33" fmla="*/ 44 h 48"/>
                <a:gd name="T34" fmla="*/ 13 w 48"/>
                <a:gd name="T35" fmla="*/ 44 h 48"/>
                <a:gd name="T36" fmla="*/ 16 w 48"/>
                <a:gd name="T37" fmla="*/ 41 h 48"/>
                <a:gd name="T38" fmla="*/ 18 w 48"/>
                <a:gd name="T39" fmla="*/ 41 h 48"/>
                <a:gd name="T40" fmla="*/ 21 w 48"/>
                <a:gd name="T41" fmla="*/ 41 h 48"/>
                <a:gd name="T42" fmla="*/ 23 w 48"/>
                <a:gd name="T43" fmla="*/ 43 h 48"/>
                <a:gd name="T44" fmla="*/ 25 w 48"/>
                <a:gd name="T45" fmla="*/ 47 h 48"/>
                <a:gd name="T46" fmla="*/ 26 w 48"/>
                <a:gd name="T47" fmla="*/ 48 h 48"/>
                <a:gd name="T48" fmla="*/ 35 w 48"/>
                <a:gd name="T49" fmla="*/ 45 h 48"/>
                <a:gd name="T50" fmla="*/ 36 w 48"/>
                <a:gd name="T51" fmla="*/ 44 h 48"/>
                <a:gd name="T52" fmla="*/ 35 w 48"/>
                <a:gd name="T53" fmla="*/ 39 h 48"/>
                <a:gd name="T54" fmla="*/ 35 w 48"/>
                <a:gd name="T55" fmla="*/ 37 h 48"/>
                <a:gd name="T56" fmla="*/ 38 w 48"/>
                <a:gd name="T57" fmla="*/ 35 h 48"/>
                <a:gd name="T58" fmla="*/ 40 w 48"/>
                <a:gd name="T59" fmla="*/ 34 h 48"/>
                <a:gd name="T60" fmla="*/ 44 w 48"/>
                <a:gd name="T61" fmla="*/ 35 h 48"/>
                <a:gd name="T62" fmla="*/ 46 w 48"/>
                <a:gd name="T63" fmla="*/ 34 h 48"/>
                <a:gd name="T64" fmla="*/ 48 w 48"/>
                <a:gd name="T65" fmla="*/ 25 h 48"/>
                <a:gd name="T66" fmla="*/ 47 w 48"/>
                <a:gd name="T67" fmla="*/ 23 h 48"/>
                <a:gd name="T68" fmla="*/ 43 w 48"/>
                <a:gd name="T69" fmla="*/ 22 h 48"/>
                <a:gd name="T70" fmla="*/ 41 w 48"/>
                <a:gd name="T71" fmla="*/ 21 h 48"/>
                <a:gd name="T72" fmla="*/ 40 w 48"/>
                <a:gd name="T73" fmla="*/ 17 h 48"/>
                <a:gd name="T74" fmla="*/ 40 w 48"/>
                <a:gd name="T75" fmla="*/ 15 h 48"/>
                <a:gd name="T76" fmla="*/ 43 w 48"/>
                <a:gd name="T77" fmla="*/ 12 h 48"/>
                <a:gd name="T78" fmla="*/ 43 w 48"/>
                <a:gd name="T79" fmla="*/ 10 h 48"/>
                <a:gd name="T80" fmla="*/ 37 w 48"/>
                <a:gd name="T81" fmla="*/ 4 h 48"/>
                <a:gd name="T82" fmla="*/ 35 w 48"/>
                <a:gd name="T83" fmla="*/ 4 h 48"/>
                <a:gd name="T84" fmla="*/ 32 w 48"/>
                <a:gd name="T85" fmla="*/ 7 h 48"/>
                <a:gd name="T86" fmla="*/ 30 w 48"/>
                <a:gd name="T87" fmla="*/ 8 h 48"/>
                <a:gd name="T88" fmla="*/ 27 w 48"/>
                <a:gd name="T89" fmla="*/ 7 h 48"/>
                <a:gd name="T90" fmla="*/ 24 w 48"/>
                <a:gd name="T91" fmla="*/ 5 h 48"/>
                <a:gd name="T92" fmla="*/ 23 w 48"/>
                <a:gd name="T93" fmla="*/ 1 h 48"/>
                <a:gd name="T94" fmla="*/ 21 w 48"/>
                <a:gd name="T95" fmla="*/ 0 h 48"/>
                <a:gd name="T96" fmla="*/ 13 w 48"/>
                <a:gd name="T97" fmla="*/ 3 h 48"/>
                <a:gd name="T98" fmla="*/ 35 w 48"/>
                <a:gd name="T99" fmla="*/ 21 h 48"/>
                <a:gd name="T100" fmla="*/ 27 w 48"/>
                <a:gd name="T101" fmla="*/ 36 h 48"/>
                <a:gd name="T102" fmla="*/ 12 w 48"/>
                <a:gd name="T103" fmla="*/ 28 h 48"/>
                <a:gd name="T104" fmla="*/ 20 w 48"/>
                <a:gd name="T105" fmla="*/ 13 h 48"/>
                <a:gd name="T106" fmla="*/ 35 w 48"/>
                <a:gd name="T107" fmla="*/ 21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8" h="48">
                  <a:moveTo>
                    <a:pt x="13" y="3"/>
                  </a:moveTo>
                  <a:cubicBezTo>
                    <a:pt x="12" y="3"/>
                    <a:pt x="12" y="4"/>
                    <a:pt x="12" y="5"/>
                  </a:cubicBezTo>
                  <a:cubicBezTo>
                    <a:pt x="13" y="9"/>
                    <a:pt x="13" y="9"/>
                    <a:pt x="13" y="9"/>
                  </a:cubicBezTo>
                  <a:cubicBezTo>
                    <a:pt x="13" y="9"/>
                    <a:pt x="13" y="10"/>
                    <a:pt x="12" y="11"/>
                  </a:cubicBezTo>
                  <a:cubicBezTo>
                    <a:pt x="10" y="14"/>
                    <a:pt x="10" y="14"/>
                    <a:pt x="10" y="14"/>
                  </a:cubicBezTo>
                  <a:cubicBezTo>
                    <a:pt x="9" y="14"/>
                    <a:pt x="9" y="15"/>
                    <a:pt x="8" y="14"/>
                  </a:cubicBezTo>
                  <a:cubicBezTo>
                    <a:pt x="4" y="13"/>
                    <a:pt x="4" y="13"/>
                    <a:pt x="4" y="13"/>
                  </a:cubicBezTo>
                  <a:cubicBezTo>
                    <a:pt x="3" y="13"/>
                    <a:pt x="2" y="14"/>
                    <a:pt x="2" y="14"/>
                  </a:cubicBezTo>
                  <a:cubicBezTo>
                    <a:pt x="0" y="23"/>
                    <a:pt x="0" y="23"/>
                    <a:pt x="0" y="23"/>
                  </a:cubicBezTo>
                  <a:cubicBezTo>
                    <a:pt x="0" y="24"/>
                    <a:pt x="0" y="25"/>
                    <a:pt x="1" y="25"/>
                  </a:cubicBezTo>
                  <a:cubicBezTo>
                    <a:pt x="5" y="26"/>
                    <a:pt x="5" y="26"/>
                    <a:pt x="5" y="26"/>
                  </a:cubicBezTo>
                  <a:cubicBezTo>
                    <a:pt x="6" y="26"/>
                    <a:pt x="7" y="27"/>
                    <a:pt x="7" y="27"/>
                  </a:cubicBezTo>
                  <a:cubicBezTo>
                    <a:pt x="8" y="31"/>
                    <a:pt x="8" y="31"/>
                    <a:pt x="8" y="31"/>
                  </a:cubicBezTo>
                  <a:cubicBezTo>
                    <a:pt x="8" y="32"/>
                    <a:pt x="8" y="33"/>
                    <a:pt x="7" y="33"/>
                  </a:cubicBezTo>
                  <a:cubicBezTo>
                    <a:pt x="4" y="36"/>
                    <a:pt x="4" y="36"/>
                    <a:pt x="4" y="36"/>
                  </a:cubicBezTo>
                  <a:cubicBezTo>
                    <a:pt x="4" y="37"/>
                    <a:pt x="4" y="38"/>
                    <a:pt x="5" y="38"/>
                  </a:cubicBezTo>
                  <a:cubicBezTo>
                    <a:pt x="11" y="44"/>
                    <a:pt x="11" y="44"/>
                    <a:pt x="11" y="44"/>
                  </a:cubicBezTo>
                  <a:cubicBezTo>
                    <a:pt x="12" y="45"/>
                    <a:pt x="13" y="45"/>
                    <a:pt x="13" y="44"/>
                  </a:cubicBezTo>
                  <a:cubicBezTo>
                    <a:pt x="16" y="41"/>
                    <a:pt x="16" y="41"/>
                    <a:pt x="16" y="41"/>
                  </a:cubicBezTo>
                  <a:cubicBezTo>
                    <a:pt x="16" y="41"/>
                    <a:pt x="17" y="40"/>
                    <a:pt x="18" y="41"/>
                  </a:cubicBezTo>
                  <a:cubicBezTo>
                    <a:pt x="18" y="41"/>
                    <a:pt x="20" y="41"/>
                    <a:pt x="21" y="41"/>
                  </a:cubicBezTo>
                  <a:cubicBezTo>
                    <a:pt x="22" y="42"/>
                    <a:pt x="23" y="42"/>
                    <a:pt x="23" y="43"/>
                  </a:cubicBezTo>
                  <a:cubicBezTo>
                    <a:pt x="25" y="47"/>
                    <a:pt x="25" y="47"/>
                    <a:pt x="25" y="47"/>
                  </a:cubicBezTo>
                  <a:cubicBezTo>
                    <a:pt x="25" y="48"/>
                    <a:pt x="26" y="48"/>
                    <a:pt x="26" y="48"/>
                  </a:cubicBezTo>
                  <a:cubicBezTo>
                    <a:pt x="35" y="45"/>
                    <a:pt x="35" y="45"/>
                    <a:pt x="35" y="45"/>
                  </a:cubicBezTo>
                  <a:cubicBezTo>
                    <a:pt x="36" y="45"/>
                    <a:pt x="36" y="44"/>
                    <a:pt x="36" y="44"/>
                  </a:cubicBezTo>
                  <a:cubicBezTo>
                    <a:pt x="35" y="39"/>
                    <a:pt x="35" y="39"/>
                    <a:pt x="35" y="39"/>
                  </a:cubicBezTo>
                  <a:cubicBezTo>
                    <a:pt x="34" y="39"/>
                    <a:pt x="35" y="38"/>
                    <a:pt x="35" y="37"/>
                  </a:cubicBezTo>
                  <a:cubicBezTo>
                    <a:pt x="38" y="35"/>
                    <a:pt x="38" y="35"/>
                    <a:pt x="38" y="35"/>
                  </a:cubicBezTo>
                  <a:cubicBezTo>
                    <a:pt x="38" y="34"/>
                    <a:pt x="39" y="34"/>
                    <a:pt x="40" y="34"/>
                  </a:cubicBezTo>
                  <a:cubicBezTo>
                    <a:pt x="44" y="35"/>
                    <a:pt x="44" y="35"/>
                    <a:pt x="44" y="35"/>
                  </a:cubicBezTo>
                  <a:cubicBezTo>
                    <a:pt x="45" y="35"/>
                    <a:pt x="45" y="35"/>
                    <a:pt x="46" y="34"/>
                  </a:cubicBezTo>
                  <a:cubicBezTo>
                    <a:pt x="48" y="25"/>
                    <a:pt x="48" y="25"/>
                    <a:pt x="48" y="25"/>
                  </a:cubicBezTo>
                  <a:cubicBezTo>
                    <a:pt x="48" y="24"/>
                    <a:pt x="47" y="24"/>
                    <a:pt x="47" y="23"/>
                  </a:cubicBezTo>
                  <a:cubicBezTo>
                    <a:pt x="43" y="22"/>
                    <a:pt x="43" y="22"/>
                    <a:pt x="43" y="22"/>
                  </a:cubicBezTo>
                  <a:cubicBezTo>
                    <a:pt x="42" y="22"/>
                    <a:pt x="41" y="22"/>
                    <a:pt x="41" y="21"/>
                  </a:cubicBezTo>
                  <a:cubicBezTo>
                    <a:pt x="40" y="17"/>
                    <a:pt x="40" y="17"/>
                    <a:pt x="40" y="17"/>
                  </a:cubicBezTo>
                  <a:cubicBezTo>
                    <a:pt x="40" y="17"/>
                    <a:pt x="40" y="16"/>
                    <a:pt x="40" y="15"/>
                  </a:cubicBezTo>
                  <a:cubicBezTo>
                    <a:pt x="43" y="12"/>
                    <a:pt x="43" y="12"/>
                    <a:pt x="43" y="12"/>
                  </a:cubicBezTo>
                  <a:cubicBezTo>
                    <a:pt x="44" y="11"/>
                    <a:pt x="44" y="11"/>
                    <a:pt x="43" y="10"/>
                  </a:cubicBezTo>
                  <a:cubicBezTo>
                    <a:pt x="37" y="4"/>
                    <a:pt x="37" y="4"/>
                    <a:pt x="37" y="4"/>
                  </a:cubicBezTo>
                  <a:cubicBezTo>
                    <a:pt x="36" y="3"/>
                    <a:pt x="35" y="3"/>
                    <a:pt x="35" y="4"/>
                  </a:cubicBezTo>
                  <a:cubicBezTo>
                    <a:pt x="32" y="7"/>
                    <a:pt x="32" y="7"/>
                    <a:pt x="32" y="7"/>
                  </a:cubicBezTo>
                  <a:cubicBezTo>
                    <a:pt x="31" y="8"/>
                    <a:pt x="30" y="8"/>
                    <a:pt x="30" y="8"/>
                  </a:cubicBezTo>
                  <a:cubicBezTo>
                    <a:pt x="29" y="7"/>
                    <a:pt x="27" y="7"/>
                    <a:pt x="27" y="7"/>
                  </a:cubicBezTo>
                  <a:cubicBezTo>
                    <a:pt x="26" y="7"/>
                    <a:pt x="24" y="6"/>
                    <a:pt x="24" y="5"/>
                  </a:cubicBezTo>
                  <a:cubicBezTo>
                    <a:pt x="23" y="1"/>
                    <a:pt x="23" y="1"/>
                    <a:pt x="23" y="1"/>
                  </a:cubicBezTo>
                  <a:cubicBezTo>
                    <a:pt x="23" y="1"/>
                    <a:pt x="22" y="0"/>
                    <a:pt x="21" y="0"/>
                  </a:cubicBezTo>
                  <a:lnTo>
                    <a:pt x="13" y="3"/>
                  </a:lnTo>
                  <a:close/>
                  <a:moveTo>
                    <a:pt x="35" y="21"/>
                  </a:moveTo>
                  <a:cubicBezTo>
                    <a:pt x="37" y="27"/>
                    <a:pt x="33" y="34"/>
                    <a:pt x="27" y="36"/>
                  </a:cubicBezTo>
                  <a:cubicBezTo>
                    <a:pt x="21" y="37"/>
                    <a:pt x="14" y="34"/>
                    <a:pt x="12" y="28"/>
                  </a:cubicBezTo>
                  <a:cubicBezTo>
                    <a:pt x="10" y="21"/>
                    <a:pt x="14" y="15"/>
                    <a:pt x="20" y="13"/>
                  </a:cubicBezTo>
                  <a:cubicBezTo>
                    <a:pt x="26" y="11"/>
                    <a:pt x="33" y="14"/>
                    <a:pt x="35" y="21"/>
                  </a:cubicBezTo>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48"/>
            </a:p>
          </p:txBody>
        </p:sp>
        <p:sp>
          <p:nvSpPr>
            <p:cNvPr id="27" name="Freeform 9"/>
            <p:cNvSpPr>
              <a:spLocks noEditPoints="1"/>
            </p:cNvSpPr>
            <p:nvPr userDrawn="1"/>
          </p:nvSpPr>
          <p:spPr bwMode="auto">
            <a:xfrm>
              <a:off x="6093" y="1338"/>
              <a:ext cx="78" cy="75"/>
            </a:xfrm>
            <a:custGeom>
              <a:avLst/>
              <a:gdLst>
                <a:gd name="T0" fmla="*/ 31 w 33"/>
                <a:gd name="T1" fmla="*/ 12 h 32"/>
                <a:gd name="T2" fmla="*/ 21 w 33"/>
                <a:gd name="T3" fmla="*/ 30 h 32"/>
                <a:gd name="T4" fmla="*/ 3 w 33"/>
                <a:gd name="T5" fmla="*/ 20 h 32"/>
                <a:gd name="T6" fmla="*/ 12 w 33"/>
                <a:gd name="T7" fmla="*/ 2 h 32"/>
                <a:gd name="T8" fmla="*/ 31 w 33"/>
                <a:gd name="T9" fmla="*/ 12 h 32"/>
                <a:gd name="T10" fmla="*/ 7 w 33"/>
                <a:gd name="T11" fmla="*/ 19 h 32"/>
                <a:gd name="T12" fmla="*/ 20 w 33"/>
                <a:gd name="T13" fmla="*/ 26 h 32"/>
                <a:gd name="T14" fmla="*/ 26 w 33"/>
                <a:gd name="T15" fmla="*/ 13 h 32"/>
                <a:gd name="T16" fmla="*/ 14 w 33"/>
                <a:gd name="T17" fmla="*/ 6 h 32"/>
                <a:gd name="T18" fmla="*/ 7 w 33"/>
                <a:gd name="T19" fmla="*/ 19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32">
                  <a:moveTo>
                    <a:pt x="31" y="12"/>
                  </a:moveTo>
                  <a:cubicBezTo>
                    <a:pt x="33" y="20"/>
                    <a:pt x="28" y="28"/>
                    <a:pt x="21" y="30"/>
                  </a:cubicBezTo>
                  <a:cubicBezTo>
                    <a:pt x="13" y="32"/>
                    <a:pt x="5" y="28"/>
                    <a:pt x="3" y="20"/>
                  </a:cubicBezTo>
                  <a:cubicBezTo>
                    <a:pt x="0" y="13"/>
                    <a:pt x="5" y="5"/>
                    <a:pt x="12" y="2"/>
                  </a:cubicBezTo>
                  <a:cubicBezTo>
                    <a:pt x="20" y="0"/>
                    <a:pt x="28" y="4"/>
                    <a:pt x="31" y="12"/>
                  </a:cubicBezTo>
                  <a:moveTo>
                    <a:pt x="7" y="19"/>
                  </a:moveTo>
                  <a:cubicBezTo>
                    <a:pt x="8" y="25"/>
                    <a:pt x="14" y="28"/>
                    <a:pt x="20" y="26"/>
                  </a:cubicBezTo>
                  <a:cubicBezTo>
                    <a:pt x="25" y="24"/>
                    <a:pt x="28" y="19"/>
                    <a:pt x="26" y="13"/>
                  </a:cubicBezTo>
                  <a:cubicBezTo>
                    <a:pt x="25" y="8"/>
                    <a:pt x="19" y="5"/>
                    <a:pt x="14" y="6"/>
                  </a:cubicBezTo>
                  <a:cubicBezTo>
                    <a:pt x="8" y="8"/>
                    <a:pt x="5" y="14"/>
                    <a:pt x="7" y="1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48"/>
            </a:p>
          </p:txBody>
        </p:sp>
      </p:grpSp>
    </p:spTree>
    <p:extLst>
      <p:ext uri="{BB962C8B-B14F-4D97-AF65-F5344CB8AC3E}">
        <p14:creationId xmlns:p14="http://schemas.microsoft.com/office/powerpoint/2010/main" val="38433098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50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200"/>
                                            <p:tgtEl>
                                              <p:spTgt spid="19"/>
                                            </p:tgtEl>
                                          </p:cBhvr>
                                        </p:animEffect>
                                      </p:childTnLst>
                                    </p:cTn>
                                  </p:par>
                                  <p:par>
                                    <p:cTn id="17" presetID="35" presetClass="path" presetSubtype="0" accel="40000" fill="hold" nodeType="withEffect" p14:presetBounceEnd="48000">
                                      <p:stCondLst>
                                        <p:cond delay="500"/>
                                      </p:stCondLst>
                                      <p:childTnLst>
                                        <p:animMotion origin="layout" path="M -0.08107 -1.7284E-6 L -3.61111E-6 -1.7284E-6 " pathEditMode="relative" rAng="0" ptsTypes="AA" p14:bounceEnd="48000">
                                          <p:cBhvr>
                                            <p:cTn id="18" dur="400" fill="hold"/>
                                            <p:tgtEl>
                                              <p:spTgt spid="19"/>
                                            </p:tgtEl>
                                            <p:attrNameLst>
                                              <p:attrName>ppt_x</p:attrName>
                                              <p:attrName>ppt_y</p:attrName>
                                            </p:attrNameLst>
                                          </p:cBhvr>
                                          <p:rCtr x="4045" y="0"/>
                                        </p:animMotion>
                                      </p:childTnLst>
                                    </p:cTn>
                                  </p:par>
                                  <p:par>
                                    <p:cTn id="19" presetID="22" presetClass="entr" presetSubtype="1" fill="hold" grpId="0" nodeType="withEffect">
                                      <p:stCondLst>
                                        <p:cond delay="800"/>
                                      </p:stCondLst>
                                      <p:childTnLst>
                                        <p:set>
                                          <p:cBhvr>
                                            <p:cTn id="20" dur="1" fill="hold">
                                              <p:stCondLst>
                                                <p:cond delay="0"/>
                                              </p:stCondLst>
                                            </p:cTn>
                                            <p:tgtEl>
                                              <p:spTgt spid="8"/>
                                            </p:tgtEl>
                                            <p:attrNameLst>
                                              <p:attrName>style.visibility</p:attrName>
                                            </p:attrNameLst>
                                          </p:cBhvr>
                                          <p:to>
                                            <p:strVal val="visible"/>
                                          </p:to>
                                        </p:set>
                                        <p:animEffect transition="in" filter="wipe(up)">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18"/>
                                            </p:tgtEl>
                                            <p:attrNameLst>
                                              <p:attrName>style.visibility</p:attrName>
                                            </p:attrNameLst>
                                          </p:cBhvr>
                                          <p:to>
                                            <p:strVal val="visible"/>
                                          </p:to>
                                        </p:set>
                                        <p:anim calcmode="lin" valueType="num">
                                          <p:cBhvr>
                                            <p:cTn id="26" dur="500" fill="hold"/>
                                            <p:tgtEl>
                                              <p:spTgt spid="18"/>
                                            </p:tgtEl>
                                            <p:attrNameLst>
                                              <p:attrName>ppt_w</p:attrName>
                                            </p:attrNameLst>
                                          </p:cBhvr>
                                          <p:tavLst>
                                            <p:tav tm="0">
                                              <p:val>
                                                <p:fltVal val="0"/>
                                              </p:val>
                                            </p:tav>
                                            <p:tav tm="100000">
                                              <p:val>
                                                <p:strVal val="#ppt_w"/>
                                              </p:val>
                                            </p:tav>
                                          </p:tavLst>
                                        </p:anim>
                                        <p:anim calcmode="lin" valueType="num">
                                          <p:cBhvr>
                                            <p:cTn id="27" dur="500" fill="hold"/>
                                            <p:tgtEl>
                                              <p:spTgt spid="18"/>
                                            </p:tgtEl>
                                            <p:attrNameLst>
                                              <p:attrName>ppt_h</p:attrName>
                                            </p:attrNameLst>
                                          </p:cBhvr>
                                          <p:tavLst>
                                            <p:tav tm="0">
                                              <p:val>
                                                <p:fltVal val="0"/>
                                              </p:val>
                                            </p:tav>
                                            <p:tav tm="100000">
                                              <p:val>
                                                <p:strVal val="#ppt_h"/>
                                              </p:val>
                                            </p:tav>
                                          </p:tavLst>
                                        </p:anim>
                                        <p:animEffect transition="in" filter="fade">
                                          <p:cBhvr>
                                            <p:cTn id="28" dur="500"/>
                                            <p:tgtEl>
                                              <p:spTgt spid="1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7">
                                                <p:txEl>
                                                  <p:pRg st="0" end="0"/>
                                                </p:txEl>
                                              </p:spTgt>
                                            </p:tgtEl>
                                            <p:attrNameLst>
                                              <p:attrName>style.visibility</p:attrName>
                                            </p:attrNameLst>
                                          </p:cBhvr>
                                          <p:to>
                                            <p:strVal val="visible"/>
                                          </p:to>
                                        </p:set>
                                        <p:animEffect transition="in" filter="fade">
                                          <p:cBhvr>
                                            <p:cTn id="31" dur="500"/>
                                            <p:tgtEl>
                                              <p:spTgt spid="17">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nodeType="clickEffect">
                                      <p:stCondLst>
                                        <p:cond delay="0"/>
                                      </p:stCondLst>
                                      <p:childTnLst>
                                        <p:set>
                                          <p:cBhvr>
                                            <p:cTn id="35" dur="1" fill="hold">
                                              <p:stCondLst>
                                                <p:cond delay="0"/>
                                              </p:stCondLst>
                                            </p:cTn>
                                            <p:tgtEl>
                                              <p:spTgt spid="9"/>
                                            </p:tgtEl>
                                            <p:attrNameLst>
                                              <p:attrName>style.visibility</p:attrName>
                                            </p:attrNameLst>
                                          </p:cBhvr>
                                          <p:to>
                                            <p:strVal val="visible"/>
                                          </p:to>
                                        </p:set>
                                        <p:anim calcmode="lin" valueType="num">
                                          <p:cBhvr>
                                            <p:cTn id="36" dur="500" fill="hold"/>
                                            <p:tgtEl>
                                              <p:spTgt spid="9"/>
                                            </p:tgtEl>
                                            <p:attrNameLst>
                                              <p:attrName>ppt_w</p:attrName>
                                            </p:attrNameLst>
                                          </p:cBhvr>
                                          <p:tavLst>
                                            <p:tav tm="0">
                                              <p:val>
                                                <p:fltVal val="0"/>
                                              </p:val>
                                            </p:tav>
                                            <p:tav tm="100000">
                                              <p:val>
                                                <p:strVal val="#ppt_w"/>
                                              </p:val>
                                            </p:tav>
                                          </p:tavLst>
                                        </p:anim>
                                        <p:anim calcmode="lin" valueType="num">
                                          <p:cBhvr>
                                            <p:cTn id="37" dur="500" fill="hold"/>
                                            <p:tgtEl>
                                              <p:spTgt spid="9"/>
                                            </p:tgtEl>
                                            <p:attrNameLst>
                                              <p:attrName>ppt_h</p:attrName>
                                            </p:attrNameLst>
                                          </p:cBhvr>
                                          <p:tavLst>
                                            <p:tav tm="0">
                                              <p:val>
                                                <p:fltVal val="0"/>
                                              </p:val>
                                            </p:tav>
                                            <p:tav tm="100000">
                                              <p:val>
                                                <p:strVal val="#ppt_h"/>
                                              </p:val>
                                            </p:tav>
                                          </p:tavLst>
                                        </p:anim>
                                        <p:animEffect transition="in" filter="fade">
                                          <p:cBhvr>
                                            <p:cTn id="38" dur="500"/>
                                            <p:tgtEl>
                                              <p:spTgt spid="9"/>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
                                                <p:txEl>
                                                  <p:pRg st="0" end="0"/>
                                                </p:txEl>
                                              </p:spTgt>
                                            </p:tgtEl>
                                            <p:attrNameLst>
                                              <p:attrName>style.visibility</p:attrName>
                                            </p:attrNameLst>
                                          </p:cBhvr>
                                          <p:to>
                                            <p:strVal val="visible"/>
                                          </p:to>
                                        </p:set>
                                        <p:animEffect transition="in" filter="fade">
                                          <p:cBhvr>
                                            <p:cTn id="41" dur="500"/>
                                            <p:tgtEl>
                                              <p:spTgt spid="3">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nodeType="clickEffect">
                                      <p:stCondLst>
                                        <p:cond delay="0"/>
                                      </p:stCondLst>
                                      <p:childTnLst>
                                        <p:set>
                                          <p:cBhvr>
                                            <p:cTn id="45" dur="1" fill="hold">
                                              <p:stCondLst>
                                                <p:cond delay="0"/>
                                              </p:stCondLst>
                                            </p:cTn>
                                            <p:tgtEl>
                                              <p:spTgt spid="13"/>
                                            </p:tgtEl>
                                            <p:attrNameLst>
                                              <p:attrName>style.visibility</p:attrName>
                                            </p:attrNameLst>
                                          </p:cBhvr>
                                          <p:to>
                                            <p:strVal val="visible"/>
                                          </p:to>
                                        </p:set>
                                        <p:anim calcmode="lin" valueType="num">
                                          <p:cBhvr>
                                            <p:cTn id="46" dur="500" fill="hold"/>
                                            <p:tgtEl>
                                              <p:spTgt spid="13"/>
                                            </p:tgtEl>
                                            <p:attrNameLst>
                                              <p:attrName>ppt_w</p:attrName>
                                            </p:attrNameLst>
                                          </p:cBhvr>
                                          <p:tavLst>
                                            <p:tav tm="0">
                                              <p:val>
                                                <p:fltVal val="0"/>
                                              </p:val>
                                            </p:tav>
                                            <p:tav tm="100000">
                                              <p:val>
                                                <p:strVal val="#ppt_w"/>
                                              </p:val>
                                            </p:tav>
                                          </p:tavLst>
                                        </p:anim>
                                        <p:anim calcmode="lin" valueType="num">
                                          <p:cBhvr>
                                            <p:cTn id="47" dur="500" fill="hold"/>
                                            <p:tgtEl>
                                              <p:spTgt spid="13"/>
                                            </p:tgtEl>
                                            <p:attrNameLst>
                                              <p:attrName>ppt_h</p:attrName>
                                            </p:attrNameLst>
                                          </p:cBhvr>
                                          <p:tavLst>
                                            <p:tav tm="0">
                                              <p:val>
                                                <p:fltVal val="0"/>
                                              </p:val>
                                            </p:tav>
                                            <p:tav tm="100000">
                                              <p:val>
                                                <p:strVal val="#ppt_h"/>
                                              </p:val>
                                            </p:tav>
                                          </p:tavLst>
                                        </p:anim>
                                        <p:animEffect transition="in" filter="fade">
                                          <p:cBhvr>
                                            <p:cTn id="48" dur="500"/>
                                            <p:tgtEl>
                                              <p:spTgt spid="13"/>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1">
                                                <p:txEl>
                                                  <p:pRg st="0" end="0"/>
                                                </p:txEl>
                                              </p:spTgt>
                                            </p:tgtEl>
                                            <p:attrNameLst>
                                              <p:attrName>style.visibility</p:attrName>
                                            </p:attrNameLst>
                                          </p:cBhvr>
                                          <p:to>
                                            <p:strVal val="visible"/>
                                          </p:to>
                                        </p:set>
                                        <p:animEffect transition="in" filter="fade">
                                          <p:cBhvr>
                                            <p:cTn id="51" dur="500"/>
                                            <p:tgtEl>
                                              <p:spTgt spid="11">
                                                <p:txEl>
                                                  <p:pRg st="0" end="0"/>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53" presetClass="entr" presetSubtype="16" fill="hold" nodeType="clickEffect">
                                      <p:stCondLst>
                                        <p:cond delay="0"/>
                                      </p:stCondLst>
                                      <p:childTnLst>
                                        <p:set>
                                          <p:cBhvr>
                                            <p:cTn id="55" dur="1" fill="hold">
                                              <p:stCondLst>
                                                <p:cond delay="0"/>
                                              </p:stCondLst>
                                            </p:cTn>
                                            <p:tgtEl>
                                              <p:spTgt spid="14"/>
                                            </p:tgtEl>
                                            <p:attrNameLst>
                                              <p:attrName>style.visibility</p:attrName>
                                            </p:attrNameLst>
                                          </p:cBhvr>
                                          <p:to>
                                            <p:strVal val="visible"/>
                                          </p:to>
                                        </p:set>
                                        <p:anim calcmode="lin" valueType="num">
                                          <p:cBhvr>
                                            <p:cTn id="56" dur="500" fill="hold"/>
                                            <p:tgtEl>
                                              <p:spTgt spid="14"/>
                                            </p:tgtEl>
                                            <p:attrNameLst>
                                              <p:attrName>ppt_w</p:attrName>
                                            </p:attrNameLst>
                                          </p:cBhvr>
                                          <p:tavLst>
                                            <p:tav tm="0">
                                              <p:val>
                                                <p:fltVal val="0"/>
                                              </p:val>
                                            </p:tav>
                                            <p:tav tm="100000">
                                              <p:val>
                                                <p:strVal val="#ppt_w"/>
                                              </p:val>
                                            </p:tav>
                                          </p:tavLst>
                                        </p:anim>
                                        <p:anim calcmode="lin" valueType="num">
                                          <p:cBhvr>
                                            <p:cTn id="57" dur="500" fill="hold"/>
                                            <p:tgtEl>
                                              <p:spTgt spid="14"/>
                                            </p:tgtEl>
                                            <p:attrNameLst>
                                              <p:attrName>ppt_h</p:attrName>
                                            </p:attrNameLst>
                                          </p:cBhvr>
                                          <p:tavLst>
                                            <p:tav tm="0">
                                              <p:val>
                                                <p:fltVal val="0"/>
                                              </p:val>
                                            </p:tav>
                                            <p:tav tm="100000">
                                              <p:val>
                                                <p:strVal val="#ppt_h"/>
                                              </p:val>
                                            </p:tav>
                                          </p:tavLst>
                                        </p:anim>
                                        <p:animEffect transition="in" filter="fade">
                                          <p:cBhvr>
                                            <p:cTn id="58" dur="500"/>
                                            <p:tgtEl>
                                              <p:spTgt spid="14"/>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2">
                                                <p:txEl>
                                                  <p:pRg st="0" end="0"/>
                                                </p:txEl>
                                              </p:spTgt>
                                            </p:tgtEl>
                                            <p:attrNameLst>
                                              <p:attrName>style.visibility</p:attrName>
                                            </p:attrNameLst>
                                          </p:cBhvr>
                                          <p:to>
                                            <p:strVal val="visible"/>
                                          </p:to>
                                        </p:set>
                                        <p:animEffect transition="in" filter="fade">
                                          <p:cBhvr>
                                            <p:cTn id="61"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7" grpId="0"/>
          <p:bldP spid="10" grpId="0">
            <p:tmplLst>
              <p:tmpl>
                <p:tnLst>
                  <p:par>
                    <p:cTn presetID="10" presetClass="entr" presetSubtype="0" fill="hold" nodeType="withEffect">
                      <p:stCondLst>
                        <p:cond delay="5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build="p">
            <p:tmplLst>
              <p:tmpl lvl="1">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build="p">
            <p:tmplLst>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7" grpId="0" build="p">
            <p:tmplLst>
              <p:tmpl lvl="1">
                <p:tnLst>
                  <p:par>
                    <p:cTn presetID="10"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50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200"/>
                                            <p:tgtEl>
                                              <p:spTgt spid="19"/>
                                            </p:tgtEl>
                                          </p:cBhvr>
                                        </p:animEffect>
                                      </p:childTnLst>
                                    </p:cTn>
                                  </p:par>
                                  <p:par>
                                    <p:cTn id="17" presetID="35" presetClass="path" presetSubtype="0" accel="40000" fill="hold" nodeType="withEffect">
                                      <p:stCondLst>
                                        <p:cond delay="500"/>
                                      </p:stCondLst>
                                      <p:childTnLst>
                                        <p:animMotion origin="layout" path="M -0.08107 -1.7284E-6 L -3.61111E-6 -1.7284E-6 " pathEditMode="relative" rAng="0" ptsTypes="AA">
                                          <p:cBhvr>
                                            <p:cTn id="18" dur="400" fill="hold"/>
                                            <p:tgtEl>
                                              <p:spTgt spid="19"/>
                                            </p:tgtEl>
                                            <p:attrNameLst>
                                              <p:attrName>ppt_x</p:attrName>
                                              <p:attrName>ppt_y</p:attrName>
                                            </p:attrNameLst>
                                          </p:cBhvr>
                                          <p:rCtr x="4045" y="0"/>
                                        </p:animMotion>
                                      </p:childTnLst>
                                    </p:cTn>
                                  </p:par>
                                  <p:par>
                                    <p:cTn id="19" presetID="22" presetClass="entr" presetSubtype="1" fill="hold" grpId="0" nodeType="withEffect">
                                      <p:stCondLst>
                                        <p:cond delay="800"/>
                                      </p:stCondLst>
                                      <p:childTnLst>
                                        <p:set>
                                          <p:cBhvr>
                                            <p:cTn id="20" dur="1" fill="hold">
                                              <p:stCondLst>
                                                <p:cond delay="0"/>
                                              </p:stCondLst>
                                            </p:cTn>
                                            <p:tgtEl>
                                              <p:spTgt spid="8"/>
                                            </p:tgtEl>
                                            <p:attrNameLst>
                                              <p:attrName>style.visibility</p:attrName>
                                            </p:attrNameLst>
                                          </p:cBhvr>
                                          <p:to>
                                            <p:strVal val="visible"/>
                                          </p:to>
                                        </p:set>
                                        <p:animEffect transition="in" filter="wipe(up)">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18"/>
                                            </p:tgtEl>
                                            <p:attrNameLst>
                                              <p:attrName>style.visibility</p:attrName>
                                            </p:attrNameLst>
                                          </p:cBhvr>
                                          <p:to>
                                            <p:strVal val="visible"/>
                                          </p:to>
                                        </p:set>
                                        <p:anim calcmode="lin" valueType="num">
                                          <p:cBhvr>
                                            <p:cTn id="26" dur="500" fill="hold"/>
                                            <p:tgtEl>
                                              <p:spTgt spid="18"/>
                                            </p:tgtEl>
                                            <p:attrNameLst>
                                              <p:attrName>ppt_w</p:attrName>
                                            </p:attrNameLst>
                                          </p:cBhvr>
                                          <p:tavLst>
                                            <p:tav tm="0">
                                              <p:val>
                                                <p:fltVal val="0"/>
                                              </p:val>
                                            </p:tav>
                                            <p:tav tm="100000">
                                              <p:val>
                                                <p:strVal val="#ppt_w"/>
                                              </p:val>
                                            </p:tav>
                                          </p:tavLst>
                                        </p:anim>
                                        <p:anim calcmode="lin" valueType="num">
                                          <p:cBhvr>
                                            <p:cTn id="27" dur="500" fill="hold"/>
                                            <p:tgtEl>
                                              <p:spTgt spid="18"/>
                                            </p:tgtEl>
                                            <p:attrNameLst>
                                              <p:attrName>ppt_h</p:attrName>
                                            </p:attrNameLst>
                                          </p:cBhvr>
                                          <p:tavLst>
                                            <p:tav tm="0">
                                              <p:val>
                                                <p:fltVal val="0"/>
                                              </p:val>
                                            </p:tav>
                                            <p:tav tm="100000">
                                              <p:val>
                                                <p:strVal val="#ppt_h"/>
                                              </p:val>
                                            </p:tav>
                                          </p:tavLst>
                                        </p:anim>
                                        <p:animEffect transition="in" filter="fade">
                                          <p:cBhvr>
                                            <p:cTn id="28" dur="500"/>
                                            <p:tgtEl>
                                              <p:spTgt spid="1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7">
                                                <p:txEl>
                                                  <p:pRg st="0" end="0"/>
                                                </p:txEl>
                                              </p:spTgt>
                                            </p:tgtEl>
                                            <p:attrNameLst>
                                              <p:attrName>style.visibility</p:attrName>
                                            </p:attrNameLst>
                                          </p:cBhvr>
                                          <p:to>
                                            <p:strVal val="visible"/>
                                          </p:to>
                                        </p:set>
                                        <p:animEffect transition="in" filter="fade">
                                          <p:cBhvr>
                                            <p:cTn id="31" dur="500"/>
                                            <p:tgtEl>
                                              <p:spTgt spid="17">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nodeType="clickEffect">
                                      <p:stCondLst>
                                        <p:cond delay="0"/>
                                      </p:stCondLst>
                                      <p:childTnLst>
                                        <p:set>
                                          <p:cBhvr>
                                            <p:cTn id="35" dur="1" fill="hold">
                                              <p:stCondLst>
                                                <p:cond delay="0"/>
                                              </p:stCondLst>
                                            </p:cTn>
                                            <p:tgtEl>
                                              <p:spTgt spid="9"/>
                                            </p:tgtEl>
                                            <p:attrNameLst>
                                              <p:attrName>style.visibility</p:attrName>
                                            </p:attrNameLst>
                                          </p:cBhvr>
                                          <p:to>
                                            <p:strVal val="visible"/>
                                          </p:to>
                                        </p:set>
                                        <p:anim calcmode="lin" valueType="num">
                                          <p:cBhvr>
                                            <p:cTn id="36" dur="500" fill="hold"/>
                                            <p:tgtEl>
                                              <p:spTgt spid="9"/>
                                            </p:tgtEl>
                                            <p:attrNameLst>
                                              <p:attrName>ppt_w</p:attrName>
                                            </p:attrNameLst>
                                          </p:cBhvr>
                                          <p:tavLst>
                                            <p:tav tm="0">
                                              <p:val>
                                                <p:fltVal val="0"/>
                                              </p:val>
                                            </p:tav>
                                            <p:tav tm="100000">
                                              <p:val>
                                                <p:strVal val="#ppt_w"/>
                                              </p:val>
                                            </p:tav>
                                          </p:tavLst>
                                        </p:anim>
                                        <p:anim calcmode="lin" valueType="num">
                                          <p:cBhvr>
                                            <p:cTn id="37" dur="500" fill="hold"/>
                                            <p:tgtEl>
                                              <p:spTgt spid="9"/>
                                            </p:tgtEl>
                                            <p:attrNameLst>
                                              <p:attrName>ppt_h</p:attrName>
                                            </p:attrNameLst>
                                          </p:cBhvr>
                                          <p:tavLst>
                                            <p:tav tm="0">
                                              <p:val>
                                                <p:fltVal val="0"/>
                                              </p:val>
                                            </p:tav>
                                            <p:tav tm="100000">
                                              <p:val>
                                                <p:strVal val="#ppt_h"/>
                                              </p:val>
                                            </p:tav>
                                          </p:tavLst>
                                        </p:anim>
                                        <p:animEffect transition="in" filter="fade">
                                          <p:cBhvr>
                                            <p:cTn id="38" dur="500"/>
                                            <p:tgtEl>
                                              <p:spTgt spid="9"/>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
                                                <p:txEl>
                                                  <p:pRg st="0" end="0"/>
                                                </p:txEl>
                                              </p:spTgt>
                                            </p:tgtEl>
                                            <p:attrNameLst>
                                              <p:attrName>style.visibility</p:attrName>
                                            </p:attrNameLst>
                                          </p:cBhvr>
                                          <p:to>
                                            <p:strVal val="visible"/>
                                          </p:to>
                                        </p:set>
                                        <p:animEffect transition="in" filter="fade">
                                          <p:cBhvr>
                                            <p:cTn id="41" dur="500"/>
                                            <p:tgtEl>
                                              <p:spTgt spid="3">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nodeType="clickEffect">
                                      <p:stCondLst>
                                        <p:cond delay="0"/>
                                      </p:stCondLst>
                                      <p:childTnLst>
                                        <p:set>
                                          <p:cBhvr>
                                            <p:cTn id="45" dur="1" fill="hold">
                                              <p:stCondLst>
                                                <p:cond delay="0"/>
                                              </p:stCondLst>
                                            </p:cTn>
                                            <p:tgtEl>
                                              <p:spTgt spid="13"/>
                                            </p:tgtEl>
                                            <p:attrNameLst>
                                              <p:attrName>style.visibility</p:attrName>
                                            </p:attrNameLst>
                                          </p:cBhvr>
                                          <p:to>
                                            <p:strVal val="visible"/>
                                          </p:to>
                                        </p:set>
                                        <p:anim calcmode="lin" valueType="num">
                                          <p:cBhvr>
                                            <p:cTn id="46" dur="500" fill="hold"/>
                                            <p:tgtEl>
                                              <p:spTgt spid="13"/>
                                            </p:tgtEl>
                                            <p:attrNameLst>
                                              <p:attrName>ppt_w</p:attrName>
                                            </p:attrNameLst>
                                          </p:cBhvr>
                                          <p:tavLst>
                                            <p:tav tm="0">
                                              <p:val>
                                                <p:fltVal val="0"/>
                                              </p:val>
                                            </p:tav>
                                            <p:tav tm="100000">
                                              <p:val>
                                                <p:strVal val="#ppt_w"/>
                                              </p:val>
                                            </p:tav>
                                          </p:tavLst>
                                        </p:anim>
                                        <p:anim calcmode="lin" valueType="num">
                                          <p:cBhvr>
                                            <p:cTn id="47" dur="500" fill="hold"/>
                                            <p:tgtEl>
                                              <p:spTgt spid="13"/>
                                            </p:tgtEl>
                                            <p:attrNameLst>
                                              <p:attrName>ppt_h</p:attrName>
                                            </p:attrNameLst>
                                          </p:cBhvr>
                                          <p:tavLst>
                                            <p:tav tm="0">
                                              <p:val>
                                                <p:fltVal val="0"/>
                                              </p:val>
                                            </p:tav>
                                            <p:tav tm="100000">
                                              <p:val>
                                                <p:strVal val="#ppt_h"/>
                                              </p:val>
                                            </p:tav>
                                          </p:tavLst>
                                        </p:anim>
                                        <p:animEffect transition="in" filter="fade">
                                          <p:cBhvr>
                                            <p:cTn id="48" dur="500"/>
                                            <p:tgtEl>
                                              <p:spTgt spid="13"/>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1">
                                                <p:txEl>
                                                  <p:pRg st="0" end="0"/>
                                                </p:txEl>
                                              </p:spTgt>
                                            </p:tgtEl>
                                            <p:attrNameLst>
                                              <p:attrName>style.visibility</p:attrName>
                                            </p:attrNameLst>
                                          </p:cBhvr>
                                          <p:to>
                                            <p:strVal val="visible"/>
                                          </p:to>
                                        </p:set>
                                        <p:animEffect transition="in" filter="fade">
                                          <p:cBhvr>
                                            <p:cTn id="51" dur="500"/>
                                            <p:tgtEl>
                                              <p:spTgt spid="11">
                                                <p:txEl>
                                                  <p:pRg st="0" end="0"/>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53" presetClass="entr" presetSubtype="16" fill="hold" nodeType="clickEffect">
                                      <p:stCondLst>
                                        <p:cond delay="0"/>
                                      </p:stCondLst>
                                      <p:childTnLst>
                                        <p:set>
                                          <p:cBhvr>
                                            <p:cTn id="55" dur="1" fill="hold">
                                              <p:stCondLst>
                                                <p:cond delay="0"/>
                                              </p:stCondLst>
                                            </p:cTn>
                                            <p:tgtEl>
                                              <p:spTgt spid="14"/>
                                            </p:tgtEl>
                                            <p:attrNameLst>
                                              <p:attrName>style.visibility</p:attrName>
                                            </p:attrNameLst>
                                          </p:cBhvr>
                                          <p:to>
                                            <p:strVal val="visible"/>
                                          </p:to>
                                        </p:set>
                                        <p:anim calcmode="lin" valueType="num">
                                          <p:cBhvr>
                                            <p:cTn id="56" dur="500" fill="hold"/>
                                            <p:tgtEl>
                                              <p:spTgt spid="14"/>
                                            </p:tgtEl>
                                            <p:attrNameLst>
                                              <p:attrName>ppt_w</p:attrName>
                                            </p:attrNameLst>
                                          </p:cBhvr>
                                          <p:tavLst>
                                            <p:tav tm="0">
                                              <p:val>
                                                <p:fltVal val="0"/>
                                              </p:val>
                                            </p:tav>
                                            <p:tav tm="100000">
                                              <p:val>
                                                <p:strVal val="#ppt_w"/>
                                              </p:val>
                                            </p:tav>
                                          </p:tavLst>
                                        </p:anim>
                                        <p:anim calcmode="lin" valueType="num">
                                          <p:cBhvr>
                                            <p:cTn id="57" dur="500" fill="hold"/>
                                            <p:tgtEl>
                                              <p:spTgt spid="14"/>
                                            </p:tgtEl>
                                            <p:attrNameLst>
                                              <p:attrName>ppt_h</p:attrName>
                                            </p:attrNameLst>
                                          </p:cBhvr>
                                          <p:tavLst>
                                            <p:tav tm="0">
                                              <p:val>
                                                <p:fltVal val="0"/>
                                              </p:val>
                                            </p:tav>
                                            <p:tav tm="100000">
                                              <p:val>
                                                <p:strVal val="#ppt_h"/>
                                              </p:val>
                                            </p:tav>
                                          </p:tavLst>
                                        </p:anim>
                                        <p:animEffect transition="in" filter="fade">
                                          <p:cBhvr>
                                            <p:cTn id="58" dur="500"/>
                                            <p:tgtEl>
                                              <p:spTgt spid="14"/>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2">
                                                <p:txEl>
                                                  <p:pRg st="0" end="0"/>
                                                </p:txEl>
                                              </p:spTgt>
                                            </p:tgtEl>
                                            <p:attrNameLst>
                                              <p:attrName>style.visibility</p:attrName>
                                            </p:attrNameLst>
                                          </p:cBhvr>
                                          <p:to>
                                            <p:strVal val="visible"/>
                                          </p:to>
                                        </p:set>
                                        <p:animEffect transition="in" filter="fade">
                                          <p:cBhvr>
                                            <p:cTn id="61"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7" grpId="0"/>
          <p:bldP spid="10" grpId="0">
            <p:tmplLst>
              <p:tmpl>
                <p:tnLst>
                  <p:par>
                    <p:cTn presetID="10" presetClass="entr" presetSubtype="0" fill="hold" nodeType="withEffect">
                      <p:stCondLst>
                        <p:cond delay="5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build="p">
            <p:tmplLst>
              <p:tmpl lvl="1">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build="p">
            <p:tmplLst>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7" grpId="0" build="p">
            <p:tmplLst>
              <p:tmpl lvl="1">
                <p:tnLst>
                  <p:par>
                    <p:cTn presetID="10"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PicInfo 4 Lines - Dark Purple - Dark BG">
    <p:spTree>
      <p:nvGrpSpPr>
        <p:cNvPr id="1" name=""/>
        <p:cNvGrpSpPr/>
        <p:nvPr/>
      </p:nvGrpSpPr>
      <p:grpSpPr>
        <a:xfrm>
          <a:off x="0" y="0"/>
          <a:ext cx="0" cy="0"/>
          <a:chOff x="0" y="0"/>
          <a:chExt cx="0" cy="0"/>
        </a:xfrm>
      </p:grpSpPr>
      <p:sp>
        <p:nvSpPr>
          <p:cNvPr id="4" name="Rectangle 3"/>
          <p:cNvSpPr/>
          <p:nvPr userDrawn="1"/>
        </p:nvSpPr>
        <p:spPr>
          <a:xfrm>
            <a:off x="272013" y="265536"/>
            <a:ext cx="5941113" cy="321853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8" name="Rectangle 7"/>
          <p:cNvSpPr/>
          <p:nvPr userDrawn="1"/>
        </p:nvSpPr>
        <p:spPr>
          <a:xfrm>
            <a:off x="272013" y="3661962"/>
            <a:ext cx="5941113" cy="30670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 name="Content Placeholder 2"/>
          <p:cNvSpPr>
            <a:spLocks noGrp="1"/>
          </p:cNvSpPr>
          <p:nvPr userDrawn="1">
            <p:ph idx="1"/>
          </p:nvPr>
        </p:nvSpPr>
        <p:spPr>
          <a:xfrm>
            <a:off x="859471" y="4574404"/>
            <a:ext cx="5107186" cy="502874"/>
          </a:xfrm>
        </p:spPr>
        <p:txBody>
          <a:bodyPr anchor="ctr" anchorCtr="0"/>
          <a:lstStyle/>
          <a:p>
            <a:pPr lvl="0"/>
            <a:r>
              <a:rPr lang="en-US"/>
              <a:t>Edit Master text styles</a:t>
            </a:r>
          </a:p>
        </p:txBody>
      </p:sp>
      <p:sp>
        <p:nvSpPr>
          <p:cNvPr id="7" name="Picture Placeholder 23"/>
          <p:cNvSpPr>
            <a:spLocks noGrp="1"/>
          </p:cNvSpPr>
          <p:nvPr userDrawn="1">
            <p:ph type="pic" sz="quarter" idx="14"/>
          </p:nvPr>
        </p:nvSpPr>
        <p:spPr>
          <a:xfrm>
            <a:off x="6328923" y="265535"/>
            <a:ext cx="5832443" cy="6062305"/>
          </a:xfrm>
          <a:prstGeom prst="rect">
            <a:avLst/>
          </a:prstGeom>
        </p:spPr>
        <p:txBody>
          <a:bodyPr>
            <a:normAutofit/>
          </a:bodyPr>
          <a:lstStyle>
            <a:lvl1pPr marL="0" indent="0">
              <a:buNone/>
              <a:defRPr sz="2176" b="1"/>
            </a:lvl1pPr>
          </a:lstStyle>
          <a:p>
            <a:r>
              <a:rPr lang="en-US"/>
              <a:t>Click icon to add picture</a:t>
            </a:r>
            <a:endParaRPr lang="en-GB" dirty="0"/>
          </a:p>
        </p:txBody>
      </p:sp>
      <p:sp>
        <p:nvSpPr>
          <p:cNvPr id="10" name="Text Placeholder 9"/>
          <p:cNvSpPr>
            <a:spLocks noGrp="1"/>
          </p:cNvSpPr>
          <p:nvPr userDrawn="1">
            <p:ph type="body" sz="quarter" idx="15" hasCustomPrompt="1"/>
          </p:nvPr>
        </p:nvSpPr>
        <p:spPr>
          <a:xfrm>
            <a:off x="544026" y="265534"/>
            <a:ext cx="5669100" cy="3133807"/>
          </a:xfrm>
        </p:spPr>
        <p:txBody>
          <a:bodyPr anchor="t" anchorCtr="0">
            <a:noAutofit/>
          </a:bodyPr>
          <a:lstStyle>
            <a:lvl1pPr marL="0" indent="0">
              <a:buNone/>
              <a:defRPr sz="7343" cap="all" baseline="0">
                <a:latin typeface="+mj-lt"/>
              </a:defRPr>
            </a:lvl1pPr>
          </a:lstStyle>
          <a:p>
            <a:pPr lvl="0"/>
            <a:r>
              <a:rPr lang="en-US" dirty="0"/>
              <a:t>Insert name</a:t>
            </a:r>
            <a:endParaRPr lang="en-GB" dirty="0"/>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44026" y="4704535"/>
            <a:ext cx="229113" cy="229109"/>
          </a:xfrm>
          <a:prstGeom prst="rect">
            <a:avLst/>
          </a:prstGeom>
        </p:spPr>
      </p:pic>
      <p:sp>
        <p:nvSpPr>
          <p:cNvPr id="11" name="Content Placeholder 2"/>
          <p:cNvSpPr>
            <a:spLocks noGrp="1"/>
          </p:cNvSpPr>
          <p:nvPr>
            <p:ph idx="16"/>
          </p:nvPr>
        </p:nvSpPr>
        <p:spPr>
          <a:xfrm>
            <a:off x="859471" y="5264256"/>
            <a:ext cx="5107186" cy="502874"/>
          </a:xfrm>
        </p:spPr>
        <p:txBody>
          <a:bodyPr anchor="ctr" anchorCtr="0"/>
          <a:lstStyle/>
          <a:p>
            <a:pPr lvl="0"/>
            <a:r>
              <a:rPr lang="en-US"/>
              <a:t>Edit Master text styles</a:t>
            </a:r>
          </a:p>
        </p:txBody>
      </p:sp>
      <p:sp>
        <p:nvSpPr>
          <p:cNvPr id="12" name="Content Placeholder 2"/>
          <p:cNvSpPr>
            <a:spLocks noGrp="1"/>
          </p:cNvSpPr>
          <p:nvPr>
            <p:ph idx="17"/>
          </p:nvPr>
        </p:nvSpPr>
        <p:spPr>
          <a:xfrm>
            <a:off x="859471" y="5954109"/>
            <a:ext cx="5107186" cy="502874"/>
          </a:xfrm>
        </p:spPr>
        <p:txBody>
          <a:bodyPr anchor="ctr" anchorCtr="0"/>
          <a:lstStyle/>
          <a:p>
            <a:pPr lvl="0"/>
            <a:r>
              <a:rPr lang="en-US"/>
              <a:t>Edit Master text styles</a:t>
            </a:r>
          </a:p>
        </p:txBody>
      </p:sp>
      <p:pic>
        <p:nvPicPr>
          <p:cNvPr id="13" name="Picture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44026" y="5397866"/>
            <a:ext cx="229113" cy="229109"/>
          </a:xfrm>
          <a:prstGeom prst="rect">
            <a:avLst/>
          </a:prstGeom>
        </p:spPr>
      </p:pic>
      <p:pic>
        <p:nvPicPr>
          <p:cNvPr id="14" name="Picture 1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44026" y="6098731"/>
            <a:ext cx="229113" cy="229109"/>
          </a:xfrm>
          <a:prstGeom prst="rect">
            <a:avLst/>
          </a:prstGeom>
        </p:spPr>
      </p:pic>
      <p:sp>
        <p:nvSpPr>
          <p:cNvPr id="17" name="Content Placeholder 2"/>
          <p:cNvSpPr>
            <a:spLocks noGrp="1"/>
          </p:cNvSpPr>
          <p:nvPr>
            <p:ph idx="18"/>
          </p:nvPr>
        </p:nvSpPr>
        <p:spPr>
          <a:xfrm>
            <a:off x="859471" y="3904603"/>
            <a:ext cx="5107186" cy="502874"/>
          </a:xfrm>
        </p:spPr>
        <p:txBody>
          <a:bodyPr anchor="ctr" anchorCtr="0"/>
          <a:lstStyle/>
          <a:p>
            <a:pPr lvl="0"/>
            <a:r>
              <a:rPr lang="en-US"/>
              <a:t>Edit Master text styles</a:t>
            </a:r>
          </a:p>
        </p:txBody>
      </p:sp>
      <p:pic>
        <p:nvPicPr>
          <p:cNvPr id="18" name="Picture 1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44025" y="4036135"/>
            <a:ext cx="229113" cy="229109"/>
          </a:xfrm>
          <a:prstGeom prst="rect">
            <a:avLst/>
          </a:prstGeom>
        </p:spPr>
      </p:pic>
      <p:grpSp>
        <p:nvGrpSpPr>
          <p:cNvPr id="19" name="Group 18"/>
          <p:cNvGrpSpPr>
            <a:grpSpLocks noChangeAspect="1"/>
          </p:cNvGrpSpPr>
          <p:nvPr userDrawn="1"/>
        </p:nvGrpSpPr>
        <p:grpSpPr bwMode="auto">
          <a:xfrm>
            <a:off x="4925007" y="2764733"/>
            <a:ext cx="1190020" cy="1046381"/>
            <a:chOff x="6077" y="1319"/>
            <a:chExt cx="290" cy="255"/>
          </a:xfrm>
        </p:grpSpPr>
        <p:sp>
          <p:nvSpPr>
            <p:cNvPr id="24" name="Freeform 6"/>
            <p:cNvSpPr>
              <a:spLocks noEditPoints="1"/>
            </p:cNvSpPr>
            <p:nvPr userDrawn="1"/>
          </p:nvSpPr>
          <p:spPr bwMode="auto">
            <a:xfrm>
              <a:off x="6176" y="1383"/>
              <a:ext cx="191" cy="191"/>
            </a:xfrm>
            <a:custGeom>
              <a:avLst/>
              <a:gdLst>
                <a:gd name="T0" fmla="*/ 21 w 81"/>
                <a:gd name="T1" fmla="*/ 4 h 81"/>
                <a:gd name="T2" fmla="*/ 20 w 81"/>
                <a:gd name="T3" fmla="*/ 7 h 81"/>
                <a:gd name="T4" fmla="*/ 22 w 81"/>
                <a:gd name="T5" fmla="*/ 14 h 81"/>
                <a:gd name="T6" fmla="*/ 21 w 81"/>
                <a:gd name="T7" fmla="*/ 18 h 81"/>
                <a:gd name="T8" fmla="*/ 17 w 81"/>
                <a:gd name="T9" fmla="*/ 22 h 81"/>
                <a:gd name="T10" fmla="*/ 13 w 81"/>
                <a:gd name="T11" fmla="*/ 24 h 81"/>
                <a:gd name="T12" fmla="*/ 6 w 81"/>
                <a:gd name="T13" fmla="*/ 22 h 81"/>
                <a:gd name="T14" fmla="*/ 3 w 81"/>
                <a:gd name="T15" fmla="*/ 24 h 81"/>
                <a:gd name="T16" fmla="*/ 0 w 81"/>
                <a:gd name="T17" fmla="*/ 39 h 81"/>
                <a:gd name="T18" fmla="*/ 1 w 81"/>
                <a:gd name="T19" fmla="*/ 41 h 81"/>
                <a:gd name="T20" fmla="*/ 9 w 81"/>
                <a:gd name="T21" fmla="*/ 43 h 81"/>
                <a:gd name="T22" fmla="*/ 11 w 81"/>
                <a:gd name="T23" fmla="*/ 46 h 81"/>
                <a:gd name="T24" fmla="*/ 13 w 81"/>
                <a:gd name="T25" fmla="*/ 52 h 81"/>
                <a:gd name="T26" fmla="*/ 12 w 81"/>
                <a:gd name="T27" fmla="*/ 56 h 81"/>
                <a:gd name="T28" fmla="*/ 7 w 81"/>
                <a:gd name="T29" fmla="*/ 61 h 81"/>
                <a:gd name="T30" fmla="*/ 7 w 81"/>
                <a:gd name="T31" fmla="*/ 64 h 81"/>
                <a:gd name="T32" fmla="*/ 19 w 81"/>
                <a:gd name="T33" fmla="*/ 75 h 81"/>
                <a:gd name="T34" fmla="*/ 22 w 81"/>
                <a:gd name="T35" fmla="*/ 74 h 81"/>
                <a:gd name="T36" fmla="*/ 27 w 81"/>
                <a:gd name="T37" fmla="*/ 69 h 81"/>
                <a:gd name="T38" fmla="*/ 30 w 81"/>
                <a:gd name="T39" fmla="*/ 68 h 81"/>
                <a:gd name="T40" fmla="*/ 35 w 81"/>
                <a:gd name="T41" fmla="*/ 70 h 81"/>
                <a:gd name="T42" fmla="*/ 40 w 81"/>
                <a:gd name="T43" fmla="*/ 72 h 81"/>
                <a:gd name="T44" fmla="*/ 42 w 81"/>
                <a:gd name="T45" fmla="*/ 79 h 81"/>
                <a:gd name="T46" fmla="*/ 44 w 81"/>
                <a:gd name="T47" fmla="*/ 81 h 81"/>
                <a:gd name="T48" fmla="*/ 59 w 81"/>
                <a:gd name="T49" fmla="*/ 76 h 81"/>
                <a:gd name="T50" fmla="*/ 61 w 81"/>
                <a:gd name="T51" fmla="*/ 73 h 81"/>
                <a:gd name="T52" fmla="*/ 59 w 81"/>
                <a:gd name="T53" fmla="*/ 66 h 81"/>
                <a:gd name="T54" fmla="*/ 60 w 81"/>
                <a:gd name="T55" fmla="*/ 63 h 81"/>
                <a:gd name="T56" fmla="*/ 64 w 81"/>
                <a:gd name="T57" fmla="*/ 58 h 81"/>
                <a:gd name="T58" fmla="*/ 68 w 81"/>
                <a:gd name="T59" fmla="*/ 57 h 81"/>
                <a:gd name="T60" fmla="*/ 75 w 81"/>
                <a:gd name="T61" fmla="*/ 58 h 81"/>
                <a:gd name="T62" fmla="*/ 77 w 81"/>
                <a:gd name="T63" fmla="*/ 57 h 81"/>
                <a:gd name="T64" fmla="*/ 81 w 81"/>
                <a:gd name="T65" fmla="*/ 42 h 81"/>
                <a:gd name="T66" fmla="*/ 79 w 81"/>
                <a:gd name="T67" fmla="*/ 39 h 81"/>
                <a:gd name="T68" fmla="*/ 72 w 81"/>
                <a:gd name="T69" fmla="*/ 37 h 81"/>
                <a:gd name="T70" fmla="*/ 69 w 81"/>
                <a:gd name="T71" fmla="*/ 35 h 81"/>
                <a:gd name="T72" fmla="*/ 68 w 81"/>
                <a:gd name="T73" fmla="*/ 29 h 81"/>
                <a:gd name="T74" fmla="*/ 68 w 81"/>
                <a:gd name="T75" fmla="*/ 25 h 81"/>
                <a:gd name="T76" fmla="*/ 73 w 81"/>
                <a:gd name="T77" fmla="*/ 20 h 81"/>
                <a:gd name="T78" fmla="*/ 73 w 81"/>
                <a:gd name="T79" fmla="*/ 16 h 81"/>
                <a:gd name="T80" fmla="*/ 62 w 81"/>
                <a:gd name="T81" fmla="*/ 6 h 81"/>
                <a:gd name="T82" fmla="*/ 59 w 81"/>
                <a:gd name="T83" fmla="*/ 6 h 81"/>
                <a:gd name="T84" fmla="*/ 54 w 81"/>
                <a:gd name="T85" fmla="*/ 11 h 81"/>
                <a:gd name="T86" fmla="*/ 51 w 81"/>
                <a:gd name="T87" fmla="*/ 12 h 81"/>
                <a:gd name="T88" fmla="*/ 45 w 81"/>
                <a:gd name="T89" fmla="*/ 11 h 81"/>
                <a:gd name="T90" fmla="*/ 41 w 81"/>
                <a:gd name="T91" fmla="*/ 8 h 81"/>
                <a:gd name="T92" fmla="*/ 39 w 81"/>
                <a:gd name="T93" fmla="*/ 1 h 81"/>
                <a:gd name="T94" fmla="*/ 36 w 81"/>
                <a:gd name="T95" fmla="*/ 0 h 81"/>
                <a:gd name="T96" fmla="*/ 21 w 81"/>
                <a:gd name="T97" fmla="*/ 4 h 81"/>
                <a:gd name="T98" fmla="*/ 59 w 81"/>
                <a:gd name="T99" fmla="*/ 34 h 81"/>
                <a:gd name="T100" fmla="*/ 46 w 81"/>
                <a:gd name="T101" fmla="*/ 60 h 81"/>
                <a:gd name="T102" fmla="*/ 20 w 81"/>
                <a:gd name="T103" fmla="*/ 46 h 81"/>
                <a:gd name="T104" fmla="*/ 34 w 81"/>
                <a:gd name="T105" fmla="*/ 21 h 81"/>
                <a:gd name="T106" fmla="*/ 59 w 81"/>
                <a:gd name="T107" fmla="*/ 34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1" h="81">
                  <a:moveTo>
                    <a:pt x="21" y="4"/>
                  </a:moveTo>
                  <a:cubicBezTo>
                    <a:pt x="20" y="5"/>
                    <a:pt x="20" y="6"/>
                    <a:pt x="20" y="7"/>
                  </a:cubicBezTo>
                  <a:cubicBezTo>
                    <a:pt x="22" y="14"/>
                    <a:pt x="22" y="14"/>
                    <a:pt x="22" y="14"/>
                  </a:cubicBezTo>
                  <a:cubicBezTo>
                    <a:pt x="22" y="15"/>
                    <a:pt x="22" y="17"/>
                    <a:pt x="21" y="18"/>
                  </a:cubicBezTo>
                  <a:cubicBezTo>
                    <a:pt x="17" y="22"/>
                    <a:pt x="17" y="22"/>
                    <a:pt x="17" y="22"/>
                  </a:cubicBezTo>
                  <a:cubicBezTo>
                    <a:pt x="16" y="23"/>
                    <a:pt x="14" y="24"/>
                    <a:pt x="13" y="24"/>
                  </a:cubicBezTo>
                  <a:cubicBezTo>
                    <a:pt x="6" y="22"/>
                    <a:pt x="6" y="22"/>
                    <a:pt x="6" y="22"/>
                  </a:cubicBezTo>
                  <a:cubicBezTo>
                    <a:pt x="5" y="22"/>
                    <a:pt x="4" y="22"/>
                    <a:pt x="3" y="24"/>
                  </a:cubicBezTo>
                  <a:cubicBezTo>
                    <a:pt x="0" y="39"/>
                    <a:pt x="0" y="39"/>
                    <a:pt x="0" y="39"/>
                  </a:cubicBezTo>
                  <a:cubicBezTo>
                    <a:pt x="0" y="40"/>
                    <a:pt x="0" y="41"/>
                    <a:pt x="1" y="41"/>
                  </a:cubicBezTo>
                  <a:cubicBezTo>
                    <a:pt x="9" y="43"/>
                    <a:pt x="9" y="43"/>
                    <a:pt x="9" y="43"/>
                  </a:cubicBezTo>
                  <a:cubicBezTo>
                    <a:pt x="10" y="43"/>
                    <a:pt x="11" y="44"/>
                    <a:pt x="11" y="46"/>
                  </a:cubicBezTo>
                  <a:cubicBezTo>
                    <a:pt x="13" y="52"/>
                    <a:pt x="13" y="52"/>
                    <a:pt x="13" y="52"/>
                  </a:cubicBezTo>
                  <a:cubicBezTo>
                    <a:pt x="13" y="53"/>
                    <a:pt x="13" y="55"/>
                    <a:pt x="12" y="56"/>
                  </a:cubicBezTo>
                  <a:cubicBezTo>
                    <a:pt x="7" y="61"/>
                    <a:pt x="7" y="61"/>
                    <a:pt x="7" y="61"/>
                  </a:cubicBezTo>
                  <a:cubicBezTo>
                    <a:pt x="7" y="62"/>
                    <a:pt x="7" y="63"/>
                    <a:pt x="7" y="64"/>
                  </a:cubicBezTo>
                  <a:cubicBezTo>
                    <a:pt x="19" y="75"/>
                    <a:pt x="19" y="75"/>
                    <a:pt x="19" y="75"/>
                  </a:cubicBezTo>
                  <a:cubicBezTo>
                    <a:pt x="20" y="75"/>
                    <a:pt x="21" y="75"/>
                    <a:pt x="22" y="74"/>
                  </a:cubicBezTo>
                  <a:cubicBezTo>
                    <a:pt x="27" y="69"/>
                    <a:pt x="27" y="69"/>
                    <a:pt x="27" y="69"/>
                  </a:cubicBezTo>
                  <a:cubicBezTo>
                    <a:pt x="28" y="68"/>
                    <a:pt x="29" y="68"/>
                    <a:pt x="30" y="68"/>
                  </a:cubicBezTo>
                  <a:cubicBezTo>
                    <a:pt x="31" y="69"/>
                    <a:pt x="34" y="69"/>
                    <a:pt x="35" y="70"/>
                  </a:cubicBezTo>
                  <a:cubicBezTo>
                    <a:pt x="36" y="70"/>
                    <a:pt x="39" y="71"/>
                    <a:pt x="40" y="72"/>
                  </a:cubicBezTo>
                  <a:cubicBezTo>
                    <a:pt x="42" y="79"/>
                    <a:pt x="42" y="79"/>
                    <a:pt x="42" y="79"/>
                  </a:cubicBezTo>
                  <a:cubicBezTo>
                    <a:pt x="42" y="80"/>
                    <a:pt x="43" y="81"/>
                    <a:pt x="44" y="81"/>
                  </a:cubicBezTo>
                  <a:cubicBezTo>
                    <a:pt x="59" y="76"/>
                    <a:pt x="59" y="76"/>
                    <a:pt x="59" y="76"/>
                  </a:cubicBezTo>
                  <a:cubicBezTo>
                    <a:pt x="60" y="76"/>
                    <a:pt x="61" y="74"/>
                    <a:pt x="61" y="73"/>
                  </a:cubicBezTo>
                  <a:cubicBezTo>
                    <a:pt x="59" y="66"/>
                    <a:pt x="59" y="66"/>
                    <a:pt x="59" y="66"/>
                  </a:cubicBezTo>
                  <a:cubicBezTo>
                    <a:pt x="58" y="65"/>
                    <a:pt x="59" y="64"/>
                    <a:pt x="60" y="63"/>
                  </a:cubicBezTo>
                  <a:cubicBezTo>
                    <a:pt x="64" y="58"/>
                    <a:pt x="64" y="58"/>
                    <a:pt x="64" y="58"/>
                  </a:cubicBezTo>
                  <a:cubicBezTo>
                    <a:pt x="65" y="57"/>
                    <a:pt x="66" y="56"/>
                    <a:pt x="68" y="57"/>
                  </a:cubicBezTo>
                  <a:cubicBezTo>
                    <a:pt x="75" y="58"/>
                    <a:pt x="75" y="58"/>
                    <a:pt x="75" y="58"/>
                  </a:cubicBezTo>
                  <a:cubicBezTo>
                    <a:pt x="76" y="59"/>
                    <a:pt x="77" y="58"/>
                    <a:pt x="77" y="57"/>
                  </a:cubicBezTo>
                  <a:cubicBezTo>
                    <a:pt x="81" y="42"/>
                    <a:pt x="81" y="42"/>
                    <a:pt x="81" y="42"/>
                  </a:cubicBezTo>
                  <a:cubicBezTo>
                    <a:pt x="81" y="40"/>
                    <a:pt x="80" y="39"/>
                    <a:pt x="79" y="39"/>
                  </a:cubicBezTo>
                  <a:cubicBezTo>
                    <a:pt x="72" y="37"/>
                    <a:pt x="72" y="37"/>
                    <a:pt x="72" y="37"/>
                  </a:cubicBezTo>
                  <a:cubicBezTo>
                    <a:pt x="71" y="37"/>
                    <a:pt x="70" y="36"/>
                    <a:pt x="69" y="35"/>
                  </a:cubicBezTo>
                  <a:cubicBezTo>
                    <a:pt x="68" y="29"/>
                    <a:pt x="68" y="29"/>
                    <a:pt x="68" y="29"/>
                  </a:cubicBezTo>
                  <a:cubicBezTo>
                    <a:pt x="67" y="27"/>
                    <a:pt x="67" y="26"/>
                    <a:pt x="68" y="25"/>
                  </a:cubicBezTo>
                  <a:cubicBezTo>
                    <a:pt x="73" y="20"/>
                    <a:pt x="73" y="20"/>
                    <a:pt x="73" y="20"/>
                  </a:cubicBezTo>
                  <a:cubicBezTo>
                    <a:pt x="74" y="19"/>
                    <a:pt x="74" y="17"/>
                    <a:pt x="73" y="16"/>
                  </a:cubicBezTo>
                  <a:cubicBezTo>
                    <a:pt x="62" y="6"/>
                    <a:pt x="62" y="6"/>
                    <a:pt x="62" y="6"/>
                  </a:cubicBezTo>
                  <a:cubicBezTo>
                    <a:pt x="61" y="5"/>
                    <a:pt x="60" y="5"/>
                    <a:pt x="59" y="6"/>
                  </a:cubicBezTo>
                  <a:cubicBezTo>
                    <a:pt x="54" y="11"/>
                    <a:pt x="54" y="11"/>
                    <a:pt x="54" y="11"/>
                  </a:cubicBezTo>
                  <a:cubicBezTo>
                    <a:pt x="53" y="12"/>
                    <a:pt x="51" y="13"/>
                    <a:pt x="51" y="12"/>
                  </a:cubicBezTo>
                  <a:cubicBezTo>
                    <a:pt x="50" y="12"/>
                    <a:pt x="46" y="11"/>
                    <a:pt x="45" y="11"/>
                  </a:cubicBezTo>
                  <a:cubicBezTo>
                    <a:pt x="44" y="11"/>
                    <a:pt x="41" y="9"/>
                    <a:pt x="41" y="8"/>
                  </a:cubicBezTo>
                  <a:cubicBezTo>
                    <a:pt x="39" y="1"/>
                    <a:pt x="39" y="1"/>
                    <a:pt x="39" y="1"/>
                  </a:cubicBezTo>
                  <a:cubicBezTo>
                    <a:pt x="39" y="0"/>
                    <a:pt x="37" y="0"/>
                    <a:pt x="36" y="0"/>
                  </a:cubicBezTo>
                  <a:lnTo>
                    <a:pt x="21" y="4"/>
                  </a:lnTo>
                  <a:close/>
                  <a:moveTo>
                    <a:pt x="59" y="34"/>
                  </a:moveTo>
                  <a:cubicBezTo>
                    <a:pt x="63" y="45"/>
                    <a:pt x="56" y="56"/>
                    <a:pt x="46" y="60"/>
                  </a:cubicBezTo>
                  <a:cubicBezTo>
                    <a:pt x="35" y="63"/>
                    <a:pt x="24" y="57"/>
                    <a:pt x="20" y="46"/>
                  </a:cubicBezTo>
                  <a:cubicBezTo>
                    <a:pt x="17" y="35"/>
                    <a:pt x="23" y="24"/>
                    <a:pt x="34" y="21"/>
                  </a:cubicBezTo>
                  <a:cubicBezTo>
                    <a:pt x="45" y="18"/>
                    <a:pt x="56" y="24"/>
                    <a:pt x="59" y="3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48"/>
            </a:p>
          </p:txBody>
        </p:sp>
        <p:sp>
          <p:nvSpPr>
            <p:cNvPr id="25" name="Freeform 7"/>
            <p:cNvSpPr>
              <a:spLocks noEditPoints="1"/>
            </p:cNvSpPr>
            <p:nvPr userDrawn="1"/>
          </p:nvSpPr>
          <p:spPr bwMode="auto">
            <a:xfrm>
              <a:off x="6211" y="1418"/>
              <a:ext cx="118" cy="118"/>
            </a:xfrm>
            <a:custGeom>
              <a:avLst/>
              <a:gdLst>
                <a:gd name="T0" fmla="*/ 46 w 50"/>
                <a:gd name="T1" fmla="*/ 19 h 50"/>
                <a:gd name="T2" fmla="*/ 31 w 50"/>
                <a:gd name="T3" fmla="*/ 47 h 50"/>
                <a:gd name="T4" fmla="*/ 3 w 50"/>
                <a:gd name="T5" fmla="*/ 32 h 50"/>
                <a:gd name="T6" fmla="*/ 18 w 50"/>
                <a:gd name="T7" fmla="*/ 4 h 50"/>
                <a:gd name="T8" fmla="*/ 46 w 50"/>
                <a:gd name="T9" fmla="*/ 19 h 50"/>
                <a:gd name="T10" fmla="*/ 10 w 50"/>
                <a:gd name="T11" fmla="*/ 30 h 50"/>
                <a:gd name="T12" fmla="*/ 29 w 50"/>
                <a:gd name="T13" fmla="*/ 41 h 50"/>
                <a:gd name="T14" fmla="*/ 40 w 50"/>
                <a:gd name="T15" fmla="*/ 21 h 50"/>
                <a:gd name="T16" fmla="*/ 20 w 50"/>
                <a:gd name="T17" fmla="*/ 10 h 50"/>
                <a:gd name="T18" fmla="*/ 10 w 50"/>
                <a:gd name="T19" fmla="*/ 3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50">
                  <a:moveTo>
                    <a:pt x="46" y="19"/>
                  </a:moveTo>
                  <a:cubicBezTo>
                    <a:pt x="50" y="31"/>
                    <a:pt x="43" y="43"/>
                    <a:pt x="31" y="47"/>
                  </a:cubicBezTo>
                  <a:cubicBezTo>
                    <a:pt x="20" y="50"/>
                    <a:pt x="7" y="44"/>
                    <a:pt x="3" y="32"/>
                  </a:cubicBezTo>
                  <a:cubicBezTo>
                    <a:pt x="0" y="20"/>
                    <a:pt x="7" y="7"/>
                    <a:pt x="18" y="4"/>
                  </a:cubicBezTo>
                  <a:cubicBezTo>
                    <a:pt x="30" y="0"/>
                    <a:pt x="43" y="7"/>
                    <a:pt x="46" y="19"/>
                  </a:cubicBezTo>
                  <a:moveTo>
                    <a:pt x="10" y="30"/>
                  </a:moveTo>
                  <a:cubicBezTo>
                    <a:pt x="12" y="38"/>
                    <a:pt x="21" y="43"/>
                    <a:pt x="29" y="41"/>
                  </a:cubicBezTo>
                  <a:cubicBezTo>
                    <a:pt x="38" y="38"/>
                    <a:pt x="43" y="29"/>
                    <a:pt x="40" y="21"/>
                  </a:cubicBezTo>
                  <a:cubicBezTo>
                    <a:pt x="38" y="12"/>
                    <a:pt x="29" y="8"/>
                    <a:pt x="20" y="10"/>
                  </a:cubicBezTo>
                  <a:cubicBezTo>
                    <a:pt x="12" y="13"/>
                    <a:pt x="7" y="21"/>
                    <a:pt x="10" y="30"/>
                  </a:cubicBezTo>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48"/>
            </a:p>
          </p:txBody>
        </p:sp>
        <p:sp>
          <p:nvSpPr>
            <p:cNvPr id="26" name="Freeform 8"/>
            <p:cNvSpPr>
              <a:spLocks noEditPoints="1"/>
            </p:cNvSpPr>
            <p:nvPr userDrawn="1"/>
          </p:nvSpPr>
          <p:spPr bwMode="auto">
            <a:xfrm>
              <a:off x="6077" y="1319"/>
              <a:ext cx="113" cy="113"/>
            </a:xfrm>
            <a:custGeom>
              <a:avLst/>
              <a:gdLst>
                <a:gd name="T0" fmla="*/ 13 w 48"/>
                <a:gd name="T1" fmla="*/ 3 h 48"/>
                <a:gd name="T2" fmla="*/ 12 w 48"/>
                <a:gd name="T3" fmla="*/ 5 h 48"/>
                <a:gd name="T4" fmla="*/ 13 w 48"/>
                <a:gd name="T5" fmla="*/ 9 h 48"/>
                <a:gd name="T6" fmla="*/ 12 w 48"/>
                <a:gd name="T7" fmla="*/ 11 h 48"/>
                <a:gd name="T8" fmla="*/ 10 w 48"/>
                <a:gd name="T9" fmla="*/ 14 h 48"/>
                <a:gd name="T10" fmla="*/ 8 w 48"/>
                <a:gd name="T11" fmla="*/ 14 h 48"/>
                <a:gd name="T12" fmla="*/ 4 w 48"/>
                <a:gd name="T13" fmla="*/ 13 h 48"/>
                <a:gd name="T14" fmla="*/ 2 w 48"/>
                <a:gd name="T15" fmla="*/ 14 h 48"/>
                <a:gd name="T16" fmla="*/ 0 w 48"/>
                <a:gd name="T17" fmla="*/ 23 h 48"/>
                <a:gd name="T18" fmla="*/ 1 w 48"/>
                <a:gd name="T19" fmla="*/ 25 h 48"/>
                <a:gd name="T20" fmla="*/ 5 w 48"/>
                <a:gd name="T21" fmla="*/ 26 h 48"/>
                <a:gd name="T22" fmla="*/ 7 w 48"/>
                <a:gd name="T23" fmla="*/ 27 h 48"/>
                <a:gd name="T24" fmla="*/ 8 w 48"/>
                <a:gd name="T25" fmla="*/ 31 h 48"/>
                <a:gd name="T26" fmla="*/ 7 w 48"/>
                <a:gd name="T27" fmla="*/ 33 h 48"/>
                <a:gd name="T28" fmla="*/ 4 w 48"/>
                <a:gd name="T29" fmla="*/ 36 h 48"/>
                <a:gd name="T30" fmla="*/ 5 w 48"/>
                <a:gd name="T31" fmla="*/ 38 h 48"/>
                <a:gd name="T32" fmla="*/ 11 w 48"/>
                <a:gd name="T33" fmla="*/ 44 h 48"/>
                <a:gd name="T34" fmla="*/ 13 w 48"/>
                <a:gd name="T35" fmla="*/ 44 h 48"/>
                <a:gd name="T36" fmla="*/ 16 w 48"/>
                <a:gd name="T37" fmla="*/ 41 h 48"/>
                <a:gd name="T38" fmla="*/ 18 w 48"/>
                <a:gd name="T39" fmla="*/ 41 h 48"/>
                <a:gd name="T40" fmla="*/ 21 w 48"/>
                <a:gd name="T41" fmla="*/ 41 h 48"/>
                <a:gd name="T42" fmla="*/ 23 w 48"/>
                <a:gd name="T43" fmla="*/ 43 h 48"/>
                <a:gd name="T44" fmla="*/ 25 w 48"/>
                <a:gd name="T45" fmla="*/ 47 h 48"/>
                <a:gd name="T46" fmla="*/ 26 w 48"/>
                <a:gd name="T47" fmla="*/ 48 h 48"/>
                <a:gd name="T48" fmla="*/ 35 w 48"/>
                <a:gd name="T49" fmla="*/ 45 h 48"/>
                <a:gd name="T50" fmla="*/ 36 w 48"/>
                <a:gd name="T51" fmla="*/ 44 h 48"/>
                <a:gd name="T52" fmla="*/ 35 w 48"/>
                <a:gd name="T53" fmla="*/ 39 h 48"/>
                <a:gd name="T54" fmla="*/ 35 w 48"/>
                <a:gd name="T55" fmla="*/ 37 h 48"/>
                <a:gd name="T56" fmla="*/ 38 w 48"/>
                <a:gd name="T57" fmla="*/ 35 h 48"/>
                <a:gd name="T58" fmla="*/ 40 w 48"/>
                <a:gd name="T59" fmla="*/ 34 h 48"/>
                <a:gd name="T60" fmla="*/ 44 w 48"/>
                <a:gd name="T61" fmla="*/ 35 h 48"/>
                <a:gd name="T62" fmla="*/ 46 w 48"/>
                <a:gd name="T63" fmla="*/ 34 h 48"/>
                <a:gd name="T64" fmla="*/ 48 w 48"/>
                <a:gd name="T65" fmla="*/ 25 h 48"/>
                <a:gd name="T66" fmla="*/ 47 w 48"/>
                <a:gd name="T67" fmla="*/ 23 h 48"/>
                <a:gd name="T68" fmla="*/ 43 w 48"/>
                <a:gd name="T69" fmla="*/ 22 h 48"/>
                <a:gd name="T70" fmla="*/ 41 w 48"/>
                <a:gd name="T71" fmla="*/ 21 h 48"/>
                <a:gd name="T72" fmla="*/ 40 w 48"/>
                <a:gd name="T73" fmla="*/ 17 h 48"/>
                <a:gd name="T74" fmla="*/ 40 w 48"/>
                <a:gd name="T75" fmla="*/ 15 h 48"/>
                <a:gd name="T76" fmla="*/ 43 w 48"/>
                <a:gd name="T77" fmla="*/ 12 h 48"/>
                <a:gd name="T78" fmla="*/ 43 w 48"/>
                <a:gd name="T79" fmla="*/ 10 h 48"/>
                <a:gd name="T80" fmla="*/ 37 w 48"/>
                <a:gd name="T81" fmla="*/ 4 h 48"/>
                <a:gd name="T82" fmla="*/ 35 w 48"/>
                <a:gd name="T83" fmla="*/ 4 h 48"/>
                <a:gd name="T84" fmla="*/ 32 w 48"/>
                <a:gd name="T85" fmla="*/ 7 h 48"/>
                <a:gd name="T86" fmla="*/ 30 w 48"/>
                <a:gd name="T87" fmla="*/ 8 h 48"/>
                <a:gd name="T88" fmla="*/ 27 w 48"/>
                <a:gd name="T89" fmla="*/ 7 h 48"/>
                <a:gd name="T90" fmla="*/ 24 w 48"/>
                <a:gd name="T91" fmla="*/ 5 h 48"/>
                <a:gd name="T92" fmla="*/ 23 w 48"/>
                <a:gd name="T93" fmla="*/ 1 h 48"/>
                <a:gd name="T94" fmla="*/ 21 w 48"/>
                <a:gd name="T95" fmla="*/ 0 h 48"/>
                <a:gd name="T96" fmla="*/ 13 w 48"/>
                <a:gd name="T97" fmla="*/ 3 h 48"/>
                <a:gd name="T98" fmla="*/ 35 w 48"/>
                <a:gd name="T99" fmla="*/ 21 h 48"/>
                <a:gd name="T100" fmla="*/ 27 w 48"/>
                <a:gd name="T101" fmla="*/ 36 h 48"/>
                <a:gd name="T102" fmla="*/ 12 w 48"/>
                <a:gd name="T103" fmla="*/ 28 h 48"/>
                <a:gd name="T104" fmla="*/ 20 w 48"/>
                <a:gd name="T105" fmla="*/ 13 h 48"/>
                <a:gd name="T106" fmla="*/ 35 w 48"/>
                <a:gd name="T107" fmla="*/ 21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8" h="48">
                  <a:moveTo>
                    <a:pt x="13" y="3"/>
                  </a:moveTo>
                  <a:cubicBezTo>
                    <a:pt x="12" y="3"/>
                    <a:pt x="12" y="4"/>
                    <a:pt x="12" y="5"/>
                  </a:cubicBezTo>
                  <a:cubicBezTo>
                    <a:pt x="13" y="9"/>
                    <a:pt x="13" y="9"/>
                    <a:pt x="13" y="9"/>
                  </a:cubicBezTo>
                  <a:cubicBezTo>
                    <a:pt x="13" y="9"/>
                    <a:pt x="13" y="10"/>
                    <a:pt x="12" y="11"/>
                  </a:cubicBezTo>
                  <a:cubicBezTo>
                    <a:pt x="10" y="14"/>
                    <a:pt x="10" y="14"/>
                    <a:pt x="10" y="14"/>
                  </a:cubicBezTo>
                  <a:cubicBezTo>
                    <a:pt x="9" y="14"/>
                    <a:pt x="9" y="15"/>
                    <a:pt x="8" y="14"/>
                  </a:cubicBezTo>
                  <a:cubicBezTo>
                    <a:pt x="4" y="13"/>
                    <a:pt x="4" y="13"/>
                    <a:pt x="4" y="13"/>
                  </a:cubicBezTo>
                  <a:cubicBezTo>
                    <a:pt x="3" y="13"/>
                    <a:pt x="2" y="14"/>
                    <a:pt x="2" y="14"/>
                  </a:cubicBezTo>
                  <a:cubicBezTo>
                    <a:pt x="0" y="23"/>
                    <a:pt x="0" y="23"/>
                    <a:pt x="0" y="23"/>
                  </a:cubicBezTo>
                  <a:cubicBezTo>
                    <a:pt x="0" y="24"/>
                    <a:pt x="0" y="25"/>
                    <a:pt x="1" y="25"/>
                  </a:cubicBezTo>
                  <a:cubicBezTo>
                    <a:pt x="5" y="26"/>
                    <a:pt x="5" y="26"/>
                    <a:pt x="5" y="26"/>
                  </a:cubicBezTo>
                  <a:cubicBezTo>
                    <a:pt x="6" y="26"/>
                    <a:pt x="7" y="27"/>
                    <a:pt x="7" y="27"/>
                  </a:cubicBezTo>
                  <a:cubicBezTo>
                    <a:pt x="8" y="31"/>
                    <a:pt x="8" y="31"/>
                    <a:pt x="8" y="31"/>
                  </a:cubicBezTo>
                  <a:cubicBezTo>
                    <a:pt x="8" y="32"/>
                    <a:pt x="8" y="33"/>
                    <a:pt x="7" y="33"/>
                  </a:cubicBezTo>
                  <a:cubicBezTo>
                    <a:pt x="4" y="36"/>
                    <a:pt x="4" y="36"/>
                    <a:pt x="4" y="36"/>
                  </a:cubicBezTo>
                  <a:cubicBezTo>
                    <a:pt x="4" y="37"/>
                    <a:pt x="4" y="38"/>
                    <a:pt x="5" y="38"/>
                  </a:cubicBezTo>
                  <a:cubicBezTo>
                    <a:pt x="11" y="44"/>
                    <a:pt x="11" y="44"/>
                    <a:pt x="11" y="44"/>
                  </a:cubicBezTo>
                  <a:cubicBezTo>
                    <a:pt x="12" y="45"/>
                    <a:pt x="13" y="45"/>
                    <a:pt x="13" y="44"/>
                  </a:cubicBezTo>
                  <a:cubicBezTo>
                    <a:pt x="16" y="41"/>
                    <a:pt x="16" y="41"/>
                    <a:pt x="16" y="41"/>
                  </a:cubicBezTo>
                  <a:cubicBezTo>
                    <a:pt x="16" y="41"/>
                    <a:pt x="17" y="40"/>
                    <a:pt x="18" y="41"/>
                  </a:cubicBezTo>
                  <a:cubicBezTo>
                    <a:pt x="18" y="41"/>
                    <a:pt x="20" y="41"/>
                    <a:pt x="21" y="41"/>
                  </a:cubicBezTo>
                  <a:cubicBezTo>
                    <a:pt x="22" y="42"/>
                    <a:pt x="23" y="42"/>
                    <a:pt x="23" y="43"/>
                  </a:cubicBezTo>
                  <a:cubicBezTo>
                    <a:pt x="25" y="47"/>
                    <a:pt x="25" y="47"/>
                    <a:pt x="25" y="47"/>
                  </a:cubicBezTo>
                  <a:cubicBezTo>
                    <a:pt x="25" y="48"/>
                    <a:pt x="26" y="48"/>
                    <a:pt x="26" y="48"/>
                  </a:cubicBezTo>
                  <a:cubicBezTo>
                    <a:pt x="35" y="45"/>
                    <a:pt x="35" y="45"/>
                    <a:pt x="35" y="45"/>
                  </a:cubicBezTo>
                  <a:cubicBezTo>
                    <a:pt x="36" y="45"/>
                    <a:pt x="36" y="44"/>
                    <a:pt x="36" y="44"/>
                  </a:cubicBezTo>
                  <a:cubicBezTo>
                    <a:pt x="35" y="39"/>
                    <a:pt x="35" y="39"/>
                    <a:pt x="35" y="39"/>
                  </a:cubicBezTo>
                  <a:cubicBezTo>
                    <a:pt x="34" y="39"/>
                    <a:pt x="35" y="38"/>
                    <a:pt x="35" y="37"/>
                  </a:cubicBezTo>
                  <a:cubicBezTo>
                    <a:pt x="38" y="35"/>
                    <a:pt x="38" y="35"/>
                    <a:pt x="38" y="35"/>
                  </a:cubicBezTo>
                  <a:cubicBezTo>
                    <a:pt x="38" y="34"/>
                    <a:pt x="39" y="34"/>
                    <a:pt x="40" y="34"/>
                  </a:cubicBezTo>
                  <a:cubicBezTo>
                    <a:pt x="44" y="35"/>
                    <a:pt x="44" y="35"/>
                    <a:pt x="44" y="35"/>
                  </a:cubicBezTo>
                  <a:cubicBezTo>
                    <a:pt x="45" y="35"/>
                    <a:pt x="45" y="35"/>
                    <a:pt x="46" y="34"/>
                  </a:cubicBezTo>
                  <a:cubicBezTo>
                    <a:pt x="48" y="25"/>
                    <a:pt x="48" y="25"/>
                    <a:pt x="48" y="25"/>
                  </a:cubicBezTo>
                  <a:cubicBezTo>
                    <a:pt x="48" y="24"/>
                    <a:pt x="47" y="24"/>
                    <a:pt x="47" y="23"/>
                  </a:cubicBezTo>
                  <a:cubicBezTo>
                    <a:pt x="43" y="22"/>
                    <a:pt x="43" y="22"/>
                    <a:pt x="43" y="22"/>
                  </a:cubicBezTo>
                  <a:cubicBezTo>
                    <a:pt x="42" y="22"/>
                    <a:pt x="41" y="22"/>
                    <a:pt x="41" y="21"/>
                  </a:cubicBezTo>
                  <a:cubicBezTo>
                    <a:pt x="40" y="17"/>
                    <a:pt x="40" y="17"/>
                    <a:pt x="40" y="17"/>
                  </a:cubicBezTo>
                  <a:cubicBezTo>
                    <a:pt x="40" y="17"/>
                    <a:pt x="40" y="16"/>
                    <a:pt x="40" y="15"/>
                  </a:cubicBezTo>
                  <a:cubicBezTo>
                    <a:pt x="43" y="12"/>
                    <a:pt x="43" y="12"/>
                    <a:pt x="43" y="12"/>
                  </a:cubicBezTo>
                  <a:cubicBezTo>
                    <a:pt x="44" y="11"/>
                    <a:pt x="44" y="11"/>
                    <a:pt x="43" y="10"/>
                  </a:cubicBezTo>
                  <a:cubicBezTo>
                    <a:pt x="37" y="4"/>
                    <a:pt x="37" y="4"/>
                    <a:pt x="37" y="4"/>
                  </a:cubicBezTo>
                  <a:cubicBezTo>
                    <a:pt x="36" y="3"/>
                    <a:pt x="35" y="3"/>
                    <a:pt x="35" y="4"/>
                  </a:cubicBezTo>
                  <a:cubicBezTo>
                    <a:pt x="32" y="7"/>
                    <a:pt x="32" y="7"/>
                    <a:pt x="32" y="7"/>
                  </a:cubicBezTo>
                  <a:cubicBezTo>
                    <a:pt x="31" y="8"/>
                    <a:pt x="30" y="8"/>
                    <a:pt x="30" y="8"/>
                  </a:cubicBezTo>
                  <a:cubicBezTo>
                    <a:pt x="29" y="7"/>
                    <a:pt x="27" y="7"/>
                    <a:pt x="27" y="7"/>
                  </a:cubicBezTo>
                  <a:cubicBezTo>
                    <a:pt x="26" y="7"/>
                    <a:pt x="24" y="6"/>
                    <a:pt x="24" y="5"/>
                  </a:cubicBezTo>
                  <a:cubicBezTo>
                    <a:pt x="23" y="1"/>
                    <a:pt x="23" y="1"/>
                    <a:pt x="23" y="1"/>
                  </a:cubicBezTo>
                  <a:cubicBezTo>
                    <a:pt x="23" y="1"/>
                    <a:pt x="22" y="0"/>
                    <a:pt x="21" y="0"/>
                  </a:cubicBezTo>
                  <a:lnTo>
                    <a:pt x="13" y="3"/>
                  </a:lnTo>
                  <a:close/>
                  <a:moveTo>
                    <a:pt x="35" y="21"/>
                  </a:moveTo>
                  <a:cubicBezTo>
                    <a:pt x="37" y="27"/>
                    <a:pt x="33" y="34"/>
                    <a:pt x="27" y="36"/>
                  </a:cubicBezTo>
                  <a:cubicBezTo>
                    <a:pt x="21" y="37"/>
                    <a:pt x="14" y="34"/>
                    <a:pt x="12" y="28"/>
                  </a:cubicBezTo>
                  <a:cubicBezTo>
                    <a:pt x="10" y="21"/>
                    <a:pt x="14" y="15"/>
                    <a:pt x="20" y="13"/>
                  </a:cubicBezTo>
                  <a:cubicBezTo>
                    <a:pt x="26" y="11"/>
                    <a:pt x="33" y="14"/>
                    <a:pt x="35" y="21"/>
                  </a:cubicBezTo>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48"/>
            </a:p>
          </p:txBody>
        </p:sp>
        <p:sp>
          <p:nvSpPr>
            <p:cNvPr id="27" name="Freeform 9"/>
            <p:cNvSpPr>
              <a:spLocks noEditPoints="1"/>
            </p:cNvSpPr>
            <p:nvPr userDrawn="1"/>
          </p:nvSpPr>
          <p:spPr bwMode="auto">
            <a:xfrm>
              <a:off x="6093" y="1338"/>
              <a:ext cx="78" cy="75"/>
            </a:xfrm>
            <a:custGeom>
              <a:avLst/>
              <a:gdLst>
                <a:gd name="T0" fmla="*/ 31 w 33"/>
                <a:gd name="T1" fmla="*/ 12 h 32"/>
                <a:gd name="T2" fmla="*/ 21 w 33"/>
                <a:gd name="T3" fmla="*/ 30 h 32"/>
                <a:gd name="T4" fmla="*/ 3 w 33"/>
                <a:gd name="T5" fmla="*/ 20 h 32"/>
                <a:gd name="T6" fmla="*/ 12 w 33"/>
                <a:gd name="T7" fmla="*/ 2 h 32"/>
                <a:gd name="T8" fmla="*/ 31 w 33"/>
                <a:gd name="T9" fmla="*/ 12 h 32"/>
                <a:gd name="T10" fmla="*/ 7 w 33"/>
                <a:gd name="T11" fmla="*/ 19 h 32"/>
                <a:gd name="T12" fmla="*/ 20 w 33"/>
                <a:gd name="T13" fmla="*/ 26 h 32"/>
                <a:gd name="T14" fmla="*/ 26 w 33"/>
                <a:gd name="T15" fmla="*/ 13 h 32"/>
                <a:gd name="T16" fmla="*/ 14 w 33"/>
                <a:gd name="T17" fmla="*/ 6 h 32"/>
                <a:gd name="T18" fmla="*/ 7 w 33"/>
                <a:gd name="T19" fmla="*/ 19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32">
                  <a:moveTo>
                    <a:pt x="31" y="12"/>
                  </a:moveTo>
                  <a:cubicBezTo>
                    <a:pt x="33" y="20"/>
                    <a:pt x="28" y="28"/>
                    <a:pt x="21" y="30"/>
                  </a:cubicBezTo>
                  <a:cubicBezTo>
                    <a:pt x="13" y="32"/>
                    <a:pt x="5" y="28"/>
                    <a:pt x="3" y="20"/>
                  </a:cubicBezTo>
                  <a:cubicBezTo>
                    <a:pt x="0" y="13"/>
                    <a:pt x="5" y="5"/>
                    <a:pt x="12" y="2"/>
                  </a:cubicBezTo>
                  <a:cubicBezTo>
                    <a:pt x="20" y="0"/>
                    <a:pt x="28" y="4"/>
                    <a:pt x="31" y="12"/>
                  </a:cubicBezTo>
                  <a:moveTo>
                    <a:pt x="7" y="19"/>
                  </a:moveTo>
                  <a:cubicBezTo>
                    <a:pt x="8" y="25"/>
                    <a:pt x="14" y="28"/>
                    <a:pt x="20" y="26"/>
                  </a:cubicBezTo>
                  <a:cubicBezTo>
                    <a:pt x="25" y="24"/>
                    <a:pt x="28" y="19"/>
                    <a:pt x="26" y="13"/>
                  </a:cubicBezTo>
                  <a:cubicBezTo>
                    <a:pt x="25" y="8"/>
                    <a:pt x="19" y="5"/>
                    <a:pt x="14" y="6"/>
                  </a:cubicBezTo>
                  <a:cubicBezTo>
                    <a:pt x="8" y="8"/>
                    <a:pt x="5" y="14"/>
                    <a:pt x="7" y="1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48"/>
            </a:p>
          </p:txBody>
        </p:sp>
      </p:grpSp>
    </p:spTree>
    <p:extLst>
      <p:ext uri="{BB962C8B-B14F-4D97-AF65-F5344CB8AC3E}">
        <p14:creationId xmlns:p14="http://schemas.microsoft.com/office/powerpoint/2010/main" val="233728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50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200"/>
                                            <p:tgtEl>
                                              <p:spTgt spid="19"/>
                                            </p:tgtEl>
                                          </p:cBhvr>
                                        </p:animEffect>
                                      </p:childTnLst>
                                    </p:cTn>
                                  </p:par>
                                  <p:par>
                                    <p:cTn id="17" presetID="35" presetClass="path" presetSubtype="0" accel="40000" fill="hold" nodeType="withEffect" p14:presetBounceEnd="48000">
                                      <p:stCondLst>
                                        <p:cond delay="500"/>
                                      </p:stCondLst>
                                      <p:childTnLst>
                                        <p:animMotion origin="layout" path="M -0.08107 -1.7284E-6 L -3.61111E-6 -1.7284E-6 " pathEditMode="relative" rAng="0" ptsTypes="AA" p14:bounceEnd="48000">
                                          <p:cBhvr>
                                            <p:cTn id="18" dur="400" fill="hold"/>
                                            <p:tgtEl>
                                              <p:spTgt spid="19"/>
                                            </p:tgtEl>
                                            <p:attrNameLst>
                                              <p:attrName>ppt_x</p:attrName>
                                              <p:attrName>ppt_y</p:attrName>
                                            </p:attrNameLst>
                                          </p:cBhvr>
                                          <p:rCtr x="4045" y="0"/>
                                        </p:animMotion>
                                      </p:childTnLst>
                                    </p:cTn>
                                  </p:par>
                                  <p:par>
                                    <p:cTn id="19" presetID="22" presetClass="entr" presetSubtype="1" fill="hold" grpId="0" nodeType="withEffect">
                                      <p:stCondLst>
                                        <p:cond delay="800"/>
                                      </p:stCondLst>
                                      <p:childTnLst>
                                        <p:set>
                                          <p:cBhvr>
                                            <p:cTn id="20" dur="1" fill="hold">
                                              <p:stCondLst>
                                                <p:cond delay="0"/>
                                              </p:stCondLst>
                                            </p:cTn>
                                            <p:tgtEl>
                                              <p:spTgt spid="8"/>
                                            </p:tgtEl>
                                            <p:attrNameLst>
                                              <p:attrName>style.visibility</p:attrName>
                                            </p:attrNameLst>
                                          </p:cBhvr>
                                          <p:to>
                                            <p:strVal val="visible"/>
                                          </p:to>
                                        </p:set>
                                        <p:animEffect transition="in" filter="wipe(up)">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18"/>
                                            </p:tgtEl>
                                            <p:attrNameLst>
                                              <p:attrName>style.visibility</p:attrName>
                                            </p:attrNameLst>
                                          </p:cBhvr>
                                          <p:to>
                                            <p:strVal val="visible"/>
                                          </p:to>
                                        </p:set>
                                        <p:anim calcmode="lin" valueType="num">
                                          <p:cBhvr>
                                            <p:cTn id="26" dur="500" fill="hold"/>
                                            <p:tgtEl>
                                              <p:spTgt spid="18"/>
                                            </p:tgtEl>
                                            <p:attrNameLst>
                                              <p:attrName>ppt_w</p:attrName>
                                            </p:attrNameLst>
                                          </p:cBhvr>
                                          <p:tavLst>
                                            <p:tav tm="0">
                                              <p:val>
                                                <p:fltVal val="0"/>
                                              </p:val>
                                            </p:tav>
                                            <p:tav tm="100000">
                                              <p:val>
                                                <p:strVal val="#ppt_w"/>
                                              </p:val>
                                            </p:tav>
                                          </p:tavLst>
                                        </p:anim>
                                        <p:anim calcmode="lin" valueType="num">
                                          <p:cBhvr>
                                            <p:cTn id="27" dur="500" fill="hold"/>
                                            <p:tgtEl>
                                              <p:spTgt spid="18"/>
                                            </p:tgtEl>
                                            <p:attrNameLst>
                                              <p:attrName>ppt_h</p:attrName>
                                            </p:attrNameLst>
                                          </p:cBhvr>
                                          <p:tavLst>
                                            <p:tav tm="0">
                                              <p:val>
                                                <p:fltVal val="0"/>
                                              </p:val>
                                            </p:tav>
                                            <p:tav tm="100000">
                                              <p:val>
                                                <p:strVal val="#ppt_h"/>
                                              </p:val>
                                            </p:tav>
                                          </p:tavLst>
                                        </p:anim>
                                        <p:animEffect transition="in" filter="fade">
                                          <p:cBhvr>
                                            <p:cTn id="28" dur="500"/>
                                            <p:tgtEl>
                                              <p:spTgt spid="1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7">
                                                <p:txEl>
                                                  <p:pRg st="0" end="0"/>
                                                </p:txEl>
                                              </p:spTgt>
                                            </p:tgtEl>
                                            <p:attrNameLst>
                                              <p:attrName>style.visibility</p:attrName>
                                            </p:attrNameLst>
                                          </p:cBhvr>
                                          <p:to>
                                            <p:strVal val="visible"/>
                                          </p:to>
                                        </p:set>
                                        <p:animEffect transition="in" filter="fade">
                                          <p:cBhvr>
                                            <p:cTn id="31" dur="500"/>
                                            <p:tgtEl>
                                              <p:spTgt spid="17">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nodeType="clickEffect">
                                      <p:stCondLst>
                                        <p:cond delay="0"/>
                                      </p:stCondLst>
                                      <p:childTnLst>
                                        <p:set>
                                          <p:cBhvr>
                                            <p:cTn id="35" dur="1" fill="hold">
                                              <p:stCondLst>
                                                <p:cond delay="0"/>
                                              </p:stCondLst>
                                            </p:cTn>
                                            <p:tgtEl>
                                              <p:spTgt spid="9"/>
                                            </p:tgtEl>
                                            <p:attrNameLst>
                                              <p:attrName>style.visibility</p:attrName>
                                            </p:attrNameLst>
                                          </p:cBhvr>
                                          <p:to>
                                            <p:strVal val="visible"/>
                                          </p:to>
                                        </p:set>
                                        <p:anim calcmode="lin" valueType="num">
                                          <p:cBhvr>
                                            <p:cTn id="36" dur="500" fill="hold"/>
                                            <p:tgtEl>
                                              <p:spTgt spid="9"/>
                                            </p:tgtEl>
                                            <p:attrNameLst>
                                              <p:attrName>ppt_w</p:attrName>
                                            </p:attrNameLst>
                                          </p:cBhvr>
                                          <p:tavLst>
                                            <p:tav tm="0">
                                              <p:val>
                                                <p:fltVal val="0"/>
                                              </p:val>
                                            </p:tav>
                                            <p:tav tm="100000">
                                              <p:val>
                                                <p:strVal val="#ppt_w"/>
                                              </p:val>
                                            </p:tav>
                                          </p:tavLst>
                                        </p:anim>
                                        <p:anim calcmode="lin" valueType="num">
                                          <p:cBhvr>
                                            <p:cTn id="37" dur="500" fill="hold"/>
                                            <p:tgtEl>
                                              <p:spTgt spid="9"/>
                                            </p:tgtEl>
                                            <p:attrNameLst>
                                              <p:attrName>ppt_h</p:attrName>
                                            </p:attrNameLst>
                                          </p:cBhvr>
                                          <p:tavLst>
                                            <p:tav tm="0">
                                              <p:val>
                                                <p:fltVal val="0"/>
                                              </p:val>
                                            </p:tav>
                                            <p:tav tm="100000">
                                              <p:val>
                                                <p:strVal val="#ppt_h"/>
                                              </p:val>
                                            </p:tav>
                                          </p:tavLst>
                                        </p:anim>
                                        <p:animEffect transition="in" filter="fade">
                                          <p:cBhvr>
                                            <p:cTn id="38" dur="500"/>
                                            <p:tgtEl>
                                              <p:spTgt spid="9"/>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
                                                <p:txEl>
                                                  <p:pRg st="0" end="0"/>
                                                </p:txEl>
                                              </p:spTgt>
                                            </p:tgtEl>
                                            <p:attrNameLst>
                                              <p:attrName>style.visibility</p:attrName>
                                            </p:attrNameLst>
                                          </p:cBhvr>
                                          <p:to>
                                            <p:strVal val="visible"/>
                                          </p:to>
                                        </p:set>
                                        <p:animEffect transition="in" filter="fade">
                                          <p:cBhvr>
                                            <p:cTn id="41" dur="500"/>
                                            <p:tgtEl>
                                              <p:spTgt spid="3">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nodeType="clickEffect">
                                      <p:stCondLst>
                                        <p:cond delay="0"/>
                                      </p:stCondLst>
                                      <p:childTnLst>
                                        <p:set>
                                          <p:cBhvr>
                                            <p:cTn id="45" dur="1" fill="hold">
                                              <p:stCondLst>
                                                <p:cond delay="0"/>
                                              </p:stCondLst>
                                            </p:cTn>
                                            <p:tgtEl>
                                              <p:spTgt spid="13"/>
                                            </p:tgtEl>
                                            <p:attrNameLst>
                                              <p:attrName>style.visibility</p:attrName>
                                            </p:attrNameLst>
                                          </p:cBhvr>
                                          <p:to>
                                            <p:strVal val="visible"/>
                                          </p:to>
                                        </p:set>
                                        <p:anim calcmode="lin" valueType="num">
                                          <p:cBhvr>
                                            <p:cTn id="46" dur="500" fill="hold"/>
                                            <p:tgtEl>
                                              <p:spTgt spid="13"/>
                                            </p:tgtEl>
                                            <p:attrNameLst>
                                              <p:attrName>ppt_w</p:attrName>
                                            </p:attrNameLst>
                                          </p:cBhvr>
                                          <p:tavLst>
                                            <p:tav tm="0">
                                              <p:val>
                                                <p:fltVal val="0"/>
                                              </p:val>
                                            </p:tav>
                                            <p:tav tm="100000">
                                              <p:val>
                                                <p:strVal val="#ppt_w"/>
                                              </p:val>
                                            </p:tav>
                                          </p:tavLst>
                                        </p:anim>
                                        <p:anim calcmode="lin" valueType="num">
                                          <p:cBhvr>
                                            <p:cTn id="47" dur="500" fill="hold"/>
                                            <p:tgtEl>
                                              <p:spTgt spid="13"/>
                                            </p:tgtEl>
                                            <p:attrNameLst>
                                              <p:attrName>ppt_h</p:attrName>
                                            </p:attrNameLst>
                                          </p:cBhvr>
                                          <p:tavLst>
                                            <p:tav tm="0">
                                              <p:val>
                                                <p:fltVal val="0"/>
                                              </p:val>
                                            </p:tav>
                                            <p:tav tm="100000">
                                              <p:val>
                                                <p:strVal val="#ppt_h"/>
                                              </p:val>
                                            </p:tav>
                                          </p:tavLst>
                                        </p:anim>
                                        <p:animEffect transition="in" filter="fade">
                                          <p:cBhvr>
                                            <p:cTn id="48" dur="500"/>
                                            <p:tgtEl>
                                              <p:spTgt spid="13"/>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1">
                                                <p:txEl>
                                                  <p:pRg st="0" end="0"/>
                                                </p:txEl>
                                              </p:spTgt>
                                            </p:tgtEl>
                                            <p:attrNameLst>
                                              <p:attrName>style.visibility</p:attrName>
                                            </p:attrNameLst>
                                          </p:cBhvr>
                                          <p:to>
                                            <p:strVal val="visible"/>
                                          </p:to>
                                        </p:set>
                                        <p:animEffect transition="in" filter="fade">
                                          <p:cBhvr>
                                            <p:cTn id="51" dur="500"/>
                                            <p:tgtEl>
                                              <p:spTgt spid="11">
                                                <p:txEl>
                                                  <p:pRg st="0" end="0"/>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53" presetClass="entr" presetSubtype="16" fill="hold" nodeType="clickEffect">
                                      <p:stCondLst>
                                        <p:cond delay="0"/>
                                      </p:stCondLst>
                                      <p:childTnLst>
                                        <p:set>
                                          <p:cBhvr>
                                            <p:cTn id="55" dur="1" fill="hold">
                                              <p:stCondLst>
                                                <p:cond delay="0"/>
                                              </p:stCondLst>
                                            </p:cTn>
                                            <p:tgtEl>
                                              <p:spTgt spid="14"/>
                                            </p:tgtEl>
                                            <p:attrNameLst>
                                              <p:attrName>style.visibility</p:attrName>
                                            </p:attrNameLst>
                                          </p:cBhvr>
                                          <p:to>
                                            <p:strVal val="visible"/>
                                          </p:to>
                                        </p:set>
                                        <p:anim calcmode="lin" valueType="num">
                                          <p:cBhvr>
                                            <p:cTn id="56" dur="500" fill="hold"/>
                                            <p:tgtEl>
                                              <p:spTgt spid="14"/>
                                            </p:tgtEl>
                                            <p:attrNameLst>
                                              <p:attrName>ppt_w</p:attrName>
                                            </p:attrNameLst>
                                          </p:cBhvr>
                                          <p:tavLst>
                                            <p:tav tm="0">
                                              <p:val>
                                                <p:fltVal val="0"/>
                                              </p:val>
                                            </p:tav>
                                            <p:tav tm="100000">
                                              <p:val>
                                                <p:strVal val="#ppt_w"/>
                                              </p:val>
                                            </p:tav>
                                          </p:tavLst>
                                        </p:anim>
                                        <p:anim calcmode="lin" valueType="num">
                                          <p:cBhvr>
                                            <p:cTn id="57" dur="500" fill="hold"/>
                                            <p:tgtEl>
                                              <p:spTgt spid="14"/>
                                            </p:tgtEl>
                                            <p:attrNameLst>
                                              <p:attrName>ppt_h</p:attrName>
                                            </p:attrNameLst>
                                          </p:cBhvr>
                                          <p:tavLst>
                                            <p:tav tm="0">
                                              <p:val>
                                                <p:fltVal val="0"/>
                                              </p:val>
                                            </p:tav>
                                            <p:tav tm="100000">
                                              <p:val>
                                                <p:strVal val="#ppt_h"/>
                                              </p:val>
                                            </p:tav>
                                          </p:tavLst>
                                        </p:anim>
                                        <p:animEffect transition="in" filter="fade">
                                          <p:cBhvr>
                                            <p:cTn id="58" dur="500"/>
                                            <p:tgtEl>
                                              <p:spTgt spid="14"/>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2">
                                                <p:txEl>
                                                  <p:pRg st="0" end="0"/>
                                                </p:txEl>
                                              </p:spTgt>
                                            </p:tgtEl>
                                            <p:attrNameLst>
                                              <p:attrName>style.visibility</p:attrName>
                                            </p:attrNameLst>
                                          </p:cBhvr>
                                          <p:to>
                                            <p:strVal val="visible"/>
                                          </p:to>
                                        </p:set>
                                        <p:animEffect transition="in" filter="fade">
                                          <p:cBhvr>
                                            <p:cTn id="61"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7" grpId="0"/>
          <p:bldP spid="10" grpId="0">
            <p:tmplLst>
              <p:tmpl>
                <p:tnLst>
                  <p:par>
                    <p:cTn presetID="10" presetClass="entr" presetSubtype="0" fill="hold" nodeType="withEffect">
                      <p:stCondLst>
                        <p:cond delay="5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build="p">
            <p:tmplLst>
              <p:tmpl lvl="1">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build="p">
            <p:tmplLst>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7" grpId="0" build="p">
            <p:tmplLst>
              <p:tmpl lvl="1">
                <p:tnLst>
                  <p:par>
                    <p:cTn presetID="10"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50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200"/>
                                            <p:tgtEl>
                                              <p:spTgt spid="19"/>
                                            </p:tgtEl>
                                          </p:cBhvr>
                                        </p:animEffect>
                                      </p:childTnLst>
                                    </p:cTn>
                                  </p:par>
                                  <p:par>
                                    <p:cTn id="17" presetID="35" presetClass="path" presetSubtype="0" accel="40000" fill="hold" nodeType="withEffect">
                                      <p:stCondLst>
                                        <p:cond delay="500"/>
                                      </p:stCondLst>
                                      <p:childTnLst>
                                        <p:animMotion origin="layout" path="M -0.08107 -1.7284E-6 L -3.61111E-6 -1.7284E-6 " pathEditMode="relative" rAng="0" ptsTypes="AA">
                                          <p:cBhvr>
                                            <p:cTn id="18" dur="400" fill="hold"/>
                                            <p:tgtEl>
                                              <p:spTgt spid="19"/>
                                            </p:tgtEl>
                                            <p:attrNameLst>
                                              <p:attrName>ppt_x</p:attrName>
                                              <p:attrName>ppt_y</p:attrName>
                                            </p:attrNameLst>
                                          </p:cBhvr>
                                          <p:rCtr x="4045" y="0"/>
                                        </p:animMotion>
                                      </p:childTnLst>
                                    </p:cTn>
                                  </p:par>
                                  <p:par>
                                    <p:cTn id="19" presetID="22" presetClass="entr" presetSubtype="1" fill="hold" grpId="0" nodeType="withEffect">
                                      <p:stCondLst>
                                        <p:cond delay="800"/>
                                      </p:stCondLst>
                                      <p:childTnLst>
                                        <p:set>
                                          <p:cBhvr>
                                            <p:cTn id="20" dur="1" fill="hold">
                                              <p:stCondLst>
                                                <p:cond delay="0"/>
                                              </p:stCondLst>
                                            </p:cTn>
                                            <p:tgtEl>
                                              <p:spTgt spid="8"/>
                                            </p:tgtEl>
                                            <p:attrNameLst>
                                              <p:attrName>style.visibility</p:attrName>
                                            </p:attrNameLst>
                                          </p:cBhvr>
                                          <p:to>
                                            <p:strVal val="visible"/>
                                          </p:to>
                                        </p:set>
                                        <p:animEffect transition="in" filter="wipe(up)">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18"/>
                                            </p:tgtEl>
                                            <p:attrNameLst>
                                              <p:attrName>style.visibility</p:attrName>
                                            </p:attrNameLst>
                                          </p:cBhvr>
                                          <p:to>
                                            <p:strVal val="visible"/>
                                          </p:to>
                                        </p:set>
                                        <p:anim calcmode="lin" valueType="num">
                                          <p:cBhvr>
                                            <p:cTn id="26" dur="500" fill="hold"/>
                                            <p:tgtEl>
                                              <p:spTgt spid="18"/>
                                            </p:tgtEl>
                                            <p:attrNameLst>
                                              <p:attrName>ppt_w</p:attrName>
                                            </p:attrNameLst>
                                          </p:cBhvr>
                                          <p:tavLst>
                                            <p:tav tm="0">
                                              <p:val>
                                                <p:fltVal val="0"/>
                                              </p:val>
                                            </p:tav>
                                            <p:tav tm="100000">
                                              <p:val>
                                                <p:strVal val="#ppt_w"/>
                                              </p:val>
                                            </p:tav>
                                          </p:tavLst>
                                        </p:anim>
                                        <p:anim calcmode="lin" valueType="num">
                                          <p:cBhvr>
                                            <p:cTn id="27" dur="500" fill="hold"/>
                                            <p:tgtEl>
                                              <p:spTgt spid="18"/>
                                            </p:tgtEl>
                                            <p:attrNameLst>
                                              <p:attrName>ppt_h</p:attrName>
                                            </p:attrNameLst>
                                          </p:cBhvr>
                                          <p:tavLst>
                                            <p:tav tm="0">
                                              <p:val>
                                                <p:fltVal val="0"/>
                                              </p:val>
                                            </p:tav>
                                            <p:tav tm="100000">
                                              <p:val>
                                                <p:strVal val="#ppt_h"/>
                                              </p:val>
                                            </p:tav>
                                          </p:tavLst>
                                        </p:anim>
                                        <p:animEffect transition="in" filter="fade">
                                          <p:cBhvr>
                                            <p:cTn id="28" dur="500"/>
                                            <p:tgtEl>
                                              <p:spTgt spid="1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7">
                                                <p:txEl>
                                                  <p:pRg st="0" end="0"/>
                                                </p:txEl>
                                              </p:spTgt>
                                            </p:tgtEl>
                                            <p:attrNameLst>
                                              <p:attrName>style.visibility</p:attrName>
                                            </p:attrNameLst>
                                          </p:cBhvr>
                                          <p:to>
                                            <p:strVal val="visible"/>
                                          </p:to>
                                        </p:set>
                                        <p:animEffect transition="in" filter="fade">
                                          <p:cBhvr>
                                            <p:cTn id="31" dur="500"/>
                                            <p:tgtEl>
                                              <p:spTgt spid="17">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nodeType="clickEffect">
                                      <p:stCondLst>
                                        <p:cond delay="0"/>
                                      </p:stCondLst>
                                      <p:childTnLst>
                                        <p:set>
                                          <p:cBhvr>
                                            <p:cTn id="35" dur="1" fill="hold">
                                              <p:stCondLst>
                                                <p:cond delay="0"/>
                                              </p:stCondLst>
                                            </p:cTn>
                                            <p:tgtEl>
                                              <p:spTgt spid="9"/>
                                            </p:tgtEl>
                                            <p:attrNameLst>
                                              <p:attrName>style.visibility</p:attrName>
                                            </p:attrNameLst>
                                          </p:cBhvr>
                                          <p:to>
                                            <p:strVal val="visible"/>
                                          </p:to>
                                        </p:set>
                                        <p:anim calcmode="lin" valueType="num">
                                          <p:cBhvr>
                                            <p:cTn id="36" dur="500" fill="hold"/>
                                            <p:tgtEl>
                                              <p:spTgt spid="9"/>
                                            </p:tgtEl>
                                            <p:attrNameLst>
                                              <p:attrName>ppt_w</p:attrName>
                                            </p:attrNameLst>
                                          </p:cBhvr>
                                          <p:tavLst>
                                            <p:tav tm="0">
                                              <p:val>
                                                <p:fltVal val="0"/>
                                              </p:val>
                                            </p:tav>
                                            <p:tav tm="100000">
                                              <p:val>
                                                <p:strVal val="#ppt_w"/>
                                              </p:val>
                                            </p:tav>
                                          </p:tavLst>
                                        </p:anim>
                                        <p:anim calcmode="lin" valueType="num">
                                          <p:cBhvr>
                                            <p:cTn id="37" dur="500" fill="hold"/>
                                            <p:tgtEl>
                                              <p:spTgt spid="9"/>
                                            </p:tgtEl>
                                            <p:attrNameLst>
                                              <p:attrName>ppt_h</p:attrName>
                                            </p:attrNameLst>
                                          </p:cBhvr>
                                          <p:tavLst>
                                            <p:tav tm="0">
                                              <p:val>
                                                <p:fltVal val="0"/>
                                              </p:val>
                                            </p:tav>
                                            <p:tav tm="100000">
                                              <p:val>
                                                <p:strVal val="#ppt_h"/>
                                              </p:val>
                                            </p:tav>
                                          </p:tavLst>
                                        </p:anim>
                                        <p:animEffect transition="in" filter="fade">
                                          <p:cBhvr>
                                            <p:cTn id="38" dur="500"/>
                                            <p:tgtEl>
                                              <p:spTgt spid="9"/>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
                                                <p:txEl>
                                                  <p:pRg st="0" end="0"/>
                                                </p:txEl>
                                              </p:spTgt>
                                            </p:tgtEl>
                                            <p:attrNameLst>
                                              <p:attrName>style.visibility</p:attrName>
                                            </p:attrNameLst>
                                          </p:cBhvr>
                                          <p:to>
                                            <p:strVal val="visible"/>
                                          </p:to>
                                        </p:set>
                                        <p:animEffect transition="in" filter="fade">
                                          <p:cBhvr>
                                            <p:cTn id="41" dur="500"/>
                                            <p:tgtEl>
                                              <p:spTgt spid="3">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nodeType="clickEffect">
                                      <p:stCondLst>
                                        <p:cond delay="0"/>
                                      </p:stCondLst>
                                      <p:childTnLst>
                                        <p:set>
                                          <p:cBhvr>
                                            <p:cTn id="45" dur="1" fill="hold">
                                              <p:stCondLst>
                                                <p:cond delay="0"/>
                                              </p:stCondLst>
                                            </p:cTn>
                                            <p:tgtEl>
                                              <p:spTgt spid="13"/>
                                            </p:tgtEl>
                                            <p:attrNameLst>
                                              <p:attrName>style.visibility</p:attrName>
                                            </p:attrNameLst>
                                          </p:cBhvr>
                                          <p:to>
                                            <p:strVal val="visible"/>
                                          </p:to>
                                        </p:set>
                                        <p:anim calcmode="lin" valueType="num">
                                          <p:cBhvr>
                                            <p:cTn id="46" dur="500" fill="hold"/>
                                            <p:tgtEl>
                                              <p:spTgt spid="13"/>
                                            </p:tgtEl>
                                            <p:attrNameLst>
                                              <p:attrName>ppt_w</p:attrName>
                                            </p:attrNameLst>
                                          </p:cBhvr>
                                          <p:tavLst>
                                            <p:tav tm="0">
                                              <p:val>
                                                <p:fltVal val="0"/>
                                              </p:val>
                                            </p:tav>
                                            <p:tav tm="100000">
                                              <p:val>
                                                <p:strVal val="#ppt_w"/>
                                              </p:val>
                                            </p:tav>
                                          </p:tavLst>
                                        </p:anim>
                                        <p:anim calcmode="lin" valueType="num">
                                          <p:cBhvr>
                                            <p:cTn id="47" dur="500" fill="hold"/>
                                            <p:tgtEl>
                                              <p:spTgt spid="13"/>
                                            </p:tgtEl>
                                            <p:attrNameLst>
                                              <p:attrName>ppt_h</p:attrName>
                                            </p:attrNameLst>
                                          </p:cBhvr>
                                          <p:tavLst>
                                            <p:tav tm="0">
                                              <p:val>
                                                <p:fltVal val="0"/>
                                              </p:val>
                                            </p:tav>
                                            <p:tav tm="100000">
                                              <p:val>
                                                <p:strVal val="#ppt_h"/>
                                              </p:val>
                                            </p:tav>
                                          </p:tavLst>
                                        </p:anim>
                                        <p:animEffect transition="in" filter="fade">
                                          <p:cBhvr>
                                            <p:cTn id="48" dur="500"/>
                                            <p:tgtEl>
                                              <p:spTgt spid="13"/>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1">
                                                <p:txEl>
                                                  <p:pRg st="0" end="0"/>
                                                </p:txEl>
                                              </p:spTgt>
                                            </p:tgtEl>
                                            <p:attrNameLst>
                                              <p:attrName>style.visibility</p:attrName>
                                            </p:attrNameLst>
                                          </p:cBhvr>
                                          <p:to>
                                            <p:strVal val="visible"/>
                                          </p:to>
                                        </p:set>
                                        <p:animEffect transition="in" filter="fade">
                                          <p:cBhvr>
                                            <p:cTn id="51" dur="500"/>
                                            <p:tgtEl>
                                              <p:spTgt spid="11">
                                                <p:txEl>
                                                  <p:pRg st="0" end="0"/>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53" presetClass="entr" presetSubtype="16" fill="hold" nodeType="clickEffect">
                                      <p:stCondLst>
                                        <p:cond delay="0"/>
                                      </p:stCondLst>
                                      <p:childTnLst>
                                        <p:set>
                                          <p:cBhvr>
                                            <p:cTn id="55" dur="1" fill="hold">
                                              <p:stCondLst>
                                                <p:cond delay="0"/>
                                              </p:stCondLst>
                                            </p:cTn>
                                            <p:tgtEl>
                                              <p:spTgt spid="14"/>
                                            </p:tgtEl>
                                            <p:attrNameLst>
                                              <p:attrName>style.visibility</p:attrName>
                                            </p:attrNameLst>
                                          </p:cBhvr>
                                          <p:to>
                                            <p:strVal val="visible"/>
                                          </p:to>
                                        </p:set>
                                        <p:anim calcmode="lin" valueType="num">
                                          <p:cBhvr>
                                            <p:cTn id="56" dur="500" fill="hold"/>
                                            <p:tgtEl>
                                              <p:spTgt spid="14"/>
                                            </p:tgtEl>
                                            <p:attrNameLst>
                                              <p:attrName>ppt_w</p:attrName>
                                            </p:attrNameLst>
                                          </p:cBhvr>
                                          <p:tavLst>
                                            <p:tav tm="0">
                                              <p:val>
                                                <p:fltVal val="0"/>
                                              </p:val>
                                            </p:tav>
                                            <p:tav tm="100000">
                                              <p:val>
                                                <p:strVal val="#ppt_w"/>
                                              </p:val>
                                            </p:tav>
                                          </p:tavLst>
                                        </p:anim>
                                        <p:anim calcmode="lin" valueType="num">
                                          <p:cBhvr>
                                            <p:cTn id="57" dur="500" fill="hold"/>
                                            <p:tgtEl>
                                              <p:spTgt spid="14"/>
                                            </p:tgtEl>
                                            <p:attrNameLst>
                                              <p:attrName>ppt_h</p:attrName>
                                            </p:attrNameLst>
                                          </p:cBhvr>
                                          <p:tavLst>
                                            <p:tav tm="0">
                                              <p:val>
                                                <p:fltVal val="0"/>
                                              </p:val>
                                            </p:tav>
                                            <p:tav tm="100000">
                                              <p:val>
                                                <p:strVal val="#ppt_h"/>
                                              </p:val>
                                            </p:tav>
                                          </p:tavLst>
                                        </p:anim>
                                        <p:animEffect transition="in" filter="fade">
                                          <p:cBhvr>
                                            <p:cTn id="58" dur="500"/>
                                            <p:tgtEl>
                                              <p:spTgt spid="14"/>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2">
                                                <p:txEl>
                                                  <p:pRg st="0" end="0"/>
                                                </p:txEl>
                                              </p:spTgt>
                                            </p:tgtEl>
                                            <p:attrNameLst>
                                              <p:attrName>style.visibility</p:attrName>
                                            </p:attrNameLst>
                                          </p:cBhvr>
                                          <p:to>
                                            <p:strVal val="visible"/>
                                          </p:to>
                                        </p:set>
                                        <p:animEffect transition="in" filter="fade">
                                          <p:cBhvr>
                                            <p:cTn id="61"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7" grpId="0"/>
          <p:bldP spid="10" grpId="0">
            <p:tmplLst>
              <p:tmpl>
                <p:tnLst>
                  <p:par>
                    <p:cTn presetID="10" presetClass="entr" presetSubtype="0" fill="hold" nodeType="withEffect">
                      <p:stCondLst>
                        <p:cond delay="5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build="p">
            <p:tmplLst>
              <p:tmpl lvl="1">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build="p">
            <p:tmplLst>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7" grpId="0" build="p">
            <p:tmplLst>
              <p:tmpl lvl="1">
                <p:tnLst>
                  <p:par>
                    <p:cTn presetID="10"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PicInfo 4 Lines - White - Dark BG">
    <p:spTree>
      <p:nvGrpSpPr>
        <p:cNvPr id="1" name=""/>
        <p:cNvGrpSpPr/>
        <p:nvPr/>
      </p:nvGrpSpPr>
      <p:grpSpPr>
        <a:xfrm>
          <a:off x="0" y="0"/>
          <a:ext cx="0" cy="0"/>
          <a:chOff x="0" y="0"/>
          <a:chExt cx="0" cy="0"/>
        </a:xfrm>
      </p:grpSpPr>
      <p:sp>
        <p:nvSpPr>
          <p:cNvPr id="4" name="Rectangle 3"/>
          <p:cNvSpPr/>
          <p:nvPr userDrawn="1"/>
        </p:nvSpPr>
        <p:spPr>
          <a:xfrm>
            <a:off x="272013" y="265536"/>
            <a:ext cx="5941113" cy="321853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8" name="Rectangle 7"/>
          <p:cNvSpPr/>
          <p:nvPr userDrawn="1"/>
        </p:nvSpPr>
        <p:spPr>
          <a:xfrm>
            <a:off x="272013" y="3661962"/>
            <a:ext cx="5941113" cy="30670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 name="Content Placeholder 2"/>
          <p:cNvSpPr>
            <a:spLocks noGrp="1"/>
          </p:cNvSpPr>
          <p:nvPr userDrawn="1">
            <p:ph idx="1"/>
          </p:nvPr>
        </p:nvSpPr>
        <p:spPr>
          <a:xfrm>
            <a:off x="859471" y="4574404"/>
            <a:ext cx="5107186" cy="502874"/>
          </a:xfrm>
        </p:spPr>
        <p:txBody>
          <a:bodyPr anchor="ctr" anchorCtr="0"/>
          <a:lstStyle/>
          <a:p>
            <a:pPr lvl="0"/>
            <a:r>
              <a:rPr lang="en-US"/>
              <a:t>Edit Master text styles</a:t>
            </a:r>
          </a:p>
        </p:txBody>
      </p:sp>
      <p:sp>
        <p:nvSpPr>
          <p:cNvPr id="7" name="Picture Placeholder 23"/>
          <p:cNvSpPr>
            <a:spLocks noGrp="1"/>
          </p:cNvSpPr>
          <p:nvPr userDrawn="1">
            <p:ph type="pic" sz="quarter" idx="14"/>
          </p:nvPr>
        </p:nvSpPr>
        <p:spPr>
          <a:xfrm>
            <a:off x="6328923" y="265535"/>
            <a:ext cx="5832443" cy="6062305"/>
          </a:xfrm>
          <a:prstGeom prst="rect">
            <a:avLst/>
          </a:prstGeom>
        </p:spPr>
        <p:txBody>
          <a:bodyPr>
            <a:normAutofit/>
          </a:bodyPr>
          <a:lstStyle>
            <a:lvl1pPr marL="0" indent="0">
              <a:buNone/>
              <a:defRPr sz="2176" b="1"/>
            </a:lvl1pPr>
          </a:lstStyle>
          <a:p>
            <a:r>
              <a:rPr lang="en-US"/>
              <a:t>Click icon to add picture</a:t>
            </a:r>
            <a:endParaRPr lang="en-GB" dirty="0"/>
          </a:p>
        </p:txBody>
      </p:sp>
      <p:sp>
        <p:nvSpPr>
          <p:cNvPr id="10" name="Text Placeholder 9"/>
          <p:cNvSpPr>
            <a:spLocks noGrp="1"/>
          </p:cNvSpPr>
          <p:nvPr userDrawn="1">
            <p:ph type="body" sz="quarter" idx="15" hasCustomPrompt="1"/>
          </p:nvPr>
        </p:nvSpPr>
        <p:spPr>
          <a:xfrm>
            <a:off x="544026" y="265534"/>
            <a:ext cx="5669100" cy="3133807"/>
          </a:xfrm>
        </p:spPr>
        <p:txBody>
          <a:bodyPr anchor="t" anchorCtr="0">
            <a:noAutofit/>
          </a:bodyPr>
          <a:lstStyle>
            <a:lvl1pPr marL="0" indent="0">
              <a:buNone/>
              <a:defRPr sz="7343" cap="all" baseline="0">
                <a:solidFill>
                  <a:schemeClr val="accent1"/>
                </a:solidFill>
                <a:latin typeface="+mj-lt"/>
              </a:defRPr>
            </a:lvl1pPr>
          </a:lstStyle>
          <a:p>
            <a:pPr lvl="0"/>
            <a:r>
              <a:rPr lang="en-US" dirty="0"/>
              <a:t>Insert name</a:t>
            </a:r>
            <a:endParaRPr lang="en-GB" dirty="0"/>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44026" y="4704535"/>
            <a:ext cx="229113" cy="229109"/>
          </a:xfrm>
          <a:prstGeom prst="rect">
            <a:avLst/>
          </a:prstGeom>
        </p:spPr>
      </p:pic>
      <p:sp>
        <p:nvSpPr>
          <p:cNvPr id="11" name="Content Placeholder 2"/>
          <p:cNvSpPr>
            <a:spLocks noGrp="1"/>
          </p:cNvSpPr>
          <p:nvPr>
            <p:ph idx="16"/>
          </p:nvPr>
        </p:nvSpPr>
        <p:spPr>
          <a:xfrm>
            <a:off x="859471" y="5264256"/>
            <a:ext cx="5107186" cy="502874"/>
          </a:xfrm>
        </p:spPr>
        <p:txBody>
          <a:bodyPr anchor="ctr" anchorCtr="0"/>
          <a:lstStyle/>
          <a:p>
            <a:pPr lvl="0"/>
            <a:r>
              <a:rPr lang="en-US"/>
              <a:t>Edit Master text styles</a:t>
            </a:r>
          </a:p>
        </p:txBody>
      </p:sp>
      <p:sp>
        <p:nvSpPr>
          <p:cNvPr id="12" name="Content Placeholder 2"/>
          <p:cNvSpPr>
            <a:spLocks noGrp="1"/>
          </p:cNvSpPr>
          <p:nvPr>
            <p:ph idx="17"/>
          </p:nvPr>
        </p:nvSpPr>
        <p:spPr>
          <a:xfrm>
            <a:off x="859471" y="5954109"/>
            <a:ext cx="5107186" cy="502874"/>
          </a:xfrm>
        </p:spPr>
        <p:txBody>
          <a:bodyPr anchor="ctr" anchorCtr="0"/>
          <a:lstStyle/>
          <a:p>
            <a:pPr lvl="0"/>
            <a:r>
              <a:rPr lang="en-US"/>
              <a:t>Edit Master text styles</a:t>
            </a:r>
          </a:p>
        </p:txBody>
      </p:sp>
      <p:pic>
        <p:nvPicPr>
          <p:cNvPr id="13" name="Picture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44026" y="5397866"/>
            <a:ext cx="229113" cy="229109"/>
          </a:xfrm>
          <a:prstGeom prst="rect">
            <a:avLst/>
          </a:prstGeom>
        </p:spPr>
      </p:pic>
      <p:pic>
        <p:nvPicPr>
          <p:cNvPr id="14" name="Picture 1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44026" y="6098731"/>
            <a:ext cx="229113" cy="229109"/>
          </a:xfrm>
          <a:prstGeom prst="rect">
            <a:avLst/>
          </a:prstGeom>
        </p:spPr>
      </p:pic>
      <p:sp>
        <p:nvSpPr>
          <p:cNvPr id="17" name="Content Placeholder 2"/>
          <p:cNvSpPr>
            <a:spLocks noGrp="1"/>
          </p:cNvSpPr>
          <p:nvPr>
            <p:ph idx="18"/>
          </p:nvPr>
        </p:nvSpPr>
        <p:spPr>
          <a:xfrm>
            <a:off x="859471" y="3904603"/>
            <a:ext cx="5107186" cy="502874"/>
          </a:xfrm>
        </p:spPr>
        <p:txBody>
          <a:bodyPr anchor="ctr" anchorCtr="0"/>
          <a:lstStyle/>
          <a:p>
            <a:pPr lvl="0"/>
            <a:r>
              <a:rPr lang="en-US"/>
              <a:t>Edit Master text styles</a:t>
            </a:r>
          </a:p>
        </p:txBody>
      </p:sp>
      <p:pic>
        <p:nvPicPr>
          <p:cNvPr id="18" name="Picture 1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44025" y="4036135"/>
            <a:ext cx="229113" cy="229109"/>
          </a:xfrm>
          <a:prstGeom prst="rect">
            <a:avLst/>
          </a:prstGeom>
        </p:spPr>
      </p:pic>
      <p:grpSp>
        <p:nvGrpSpPr>
          <p:cNvPr id="20" name="Group 19"/>
          <p:cNvGrpSpPr>
            <a:grpSpLocks noChangeAspect="1"/>
          </p:cNvGrpSpPr>
          <p:nvPr userDrawn="1"/>
        </p:nvGrpSpPr>
        <p:grpSpPr bwMode="auto">
          <a:xfrm>
            <a:off x="4953050" y="2771246"/>
            <a:ext cx="1190020" cy="1046381"/>
            <a:chOff x="6077" y="1319"/>
            <a:chExt cx="290" cy="255"/>
          </a:xfrm>
        </p:grpSpPr>
        <p:sp>
          <p:nvSpPr>
            <p:cNvPr id="21" name="Freeform 6"/>
            <p:cNvSpPr>
              <a:spLocks noEditPoints="1"/>
            </p:cNvSpPr>
            <p:nvPr userDrawn="1"/>
          </p:nvSpPr>
          <p:spPr bwMode="auto">
            <a:xfrm>
              <a:off x="6176" y="1383"/>
              <a:ext cx="191" cy="191"/>
            </a:xfrm>
            <a:custGeom>
              <a:avLst/>
              <a:gdLst>
                <a:gd name="T0" fmla="*/ 21 w 81"/>
                <a:gd name="T1" fmla="*/ 4 h 81"/>
                <a:gd name="T2" fmla="*/ 20 w 81"/>
                <a:gd name="T3" fmla="*/ 7 h 81"/>
                <a:gd name="T4" fmla="*/ 22 w 81"/>
                <a:gd name="T5" fmla="*/ 14 h 81"/>
                <a:gd name="T6" fmla="*/ 21 w 81"/>
                <a:gd name="T7" fmla="*/ 18 h 81"/>
                <a:gd name="T8" fmla="*/ 17 w 81"/>
                <a:gd name="T9" fmla="*/ 22 h 81"/>
                <a:gd name="T10" fmla="*/ 13 w 81"/>
                <a:gd name="T11" fmla="*/ 24 h 81"/>
                <a:gd name="T12" fmla="*/ 6 w 81"/>
                <a:gd name="T13" fmla="*/ 22 h 81"/>
                <a:gd name="T14" fmla="*/ 3 w 81"/>
                <a:gd name="T15" fmla="*/ 24 h 81"/>
                <a:gd name="T16" fmla="*/ 0 w 81"/>
                <a:gd name="T17" fmla="*/ 39 h 81"/>
                <a:gd name="T18" fmla="*/ 1 w 81"/>
                <a:gd name="T19" fmla="*/ 41 h 81"/>
                <a:gd name="T20" fmla="*/ 9 w 81"/>
                <a:gd name="T21" fmla="*/ 43 h 81"/>
                <a:gd name="T22" fmla="*/ 11 w 81"/>
                <a:gd name="T23" fmla="*/ 46 h 81"/>
                <a:gd name="T24" fmla="*/ 13 w 81"/>
                <a:gd name="T25" fmla="*/ 52 h 81"/>
                <a:gd name="T26" fmla="*/ 12 w 81"/>
                <a:gd name="T27" fmla="*/ 56 h 81"/>
                <a:gd name="T28" fmla="*/ 7 w 81"/>
                <a:gd name="T29" fmla="*/ 61 h 81"/>
                <a:gd name="T30" fmla="*/ 7 w 81"/>
                <a:gd name="T31" fmla="*/ 64 h 81"/>
                <a:gd name="T32" fmla="*/ 19 w 81"/>
                <a:gd name="T33" fmla="*/ 75 h 81"/>
                <a:gd name="T34" fmla="*/ 22 w 81"/>
                <a:gd name="T35" fmla="*/ 74 h 81"/>
                <a:gd name="T36" fmla="*/ 27 w 81"/>
                <a:gd name="T37" fmla="*/ 69 h 81"/>
                <a:gd name="T38" fmla="*/ 30 w 81"/>
                <a:gd name="T39" fmla="*/ 68 h 81"/>
                <a:gd name="T40" fmla="*/ 35 w 81"/>
                <a:gd name="T41" fmla="*/ 70 h 81"/>
                <a:gd name="T42" fmla="*/ 40 w 81"/>
                <a:gd name="T43" fmla="*/ 72 h 81"/>
                <a:gd name="T44" fmla="*/ 42 w 81"/>
                <a:gd name="T45" fmla="*/ 79 h 81"/>
                <a:gd name="T46" fmla="*/ 44 w 81"/>
                <a:gd name="T47" fmla="*/ 81 h 81"/>
                <a:gd name="T48" fmla="*/ 59 w 81"/>
                <a:gd name="T49" fmla="*/ 76 h 81"/>
                <a:gd name="T50" fmla="*/ 61 w 81"/>
                <a:gd name="T51" fmla="*/ 73 h 81"/>
                <a:gd name="T52" fmla="*/ 59 w 81"/>
                <a:gd name="T53" fmla="*/ 66 h 81"/>
                <a:gd name="T54" fmla="*/ 60 w 81"/>
                <a:gd name="T55" fmla="*/ 63 h 81"/>
                <a:gd name="T56" fmla="*/ 64 w 81"/>
                <a:gd name="T57" fmla="*/ 58 h 81"/>
                <a:gd name="T58" fmla="*/ 68 w 81"/>
                <a:gd name="T59" fmla="*/ 57 h 81"/>
                <a:gd name="T60" fmla="*/ 75 w 81"/>
                <a:gd name="T61" fmla="*/ 58 h 81"/>
                <a:gd name="T62" fmla="*/ 77 w 81"/>
                <a:gd name="T63" fmla="*/ 57 h 81"/>
                <a:gd name="T64" fmla="*/ 81 w 81"/>
                <a:gd name="T65" fmla="*/ 42 h 81"/>
                <a:gd name="T66" fmla="*/ 79 w 81"/>
                <a:gd name="T67" fmla="*/ 39 h 81"/>
                <a:gd name="T68" fmla="*/ 72 w 81"/>
                <a:gd name="T69" fmla="*/ 37 h 81"/>
                <a:gd name="T70" fmla="*/ 69 w 81"/>
                <a:gd name="T71" fmla="*/ 35 h 81"/>
                <a:gd name="T72" fmla="*/ 68 w 81"/>
                <a:gd name="T73" fmla="*/ 29 h 81"/>
                <a:gd name="T74" fmla="*/ 68 w 81"/>
                <a:gd name="T75" fmla="*/ 25 h 81"/>
                <a:gd name="T76" fmla="*/ 73 w 81"/>
                <a:gd name="T77" fmla="*/ 20 h 81"/>
                <a:gd name="T78" fmla="*/ 73 w 81"/>
                <a:gd name="T79" fmla="*/ 16 h 81"/>
                <a:gd name="T80" fmla="*/ 62 w 81"/>
                <a:gd name="T81" fmla="*/ 6 h 81"/>
                <a:gd name="T82" fmla="*/ 59 w 81"/>
                <a:gd name="T83" fmla="*/ 6 h 81"/>
                <a:gd name="T84" fmla="*/ 54 w 81"/>
                <a:gd name="T85" fmla="*/ 11 h 81"/>
                <a:gd name="T86" fmla="*/ 51 w 81"/>
                <a:gd name="T87" fmla="*/ 12 h 81"/>
                <a:gd name="T88" fmla="*/ 45 w 81"/>
                <a:gd name="T89" fmla="*/ 11 h 81"/>
                <a:gd name="T90" fmla="*/ 41 w 81"/>
                <a:gd name="T91" fmla="*/ 8 h 81"/>
                <a:gd name="T92" fmla="*/ 39 w 81"/>
                <a:gd name="T93" fmla="*/ 1 h 81"/>
                <a:gd name="T94" fmla="*/ 36 w 81"/>
                <a:gd name="T95" fmla="*/ 0 h 81"/>
                <a:gd name="T96" fmla="*/ 21 w 81"/>
                <a:gd name="T97" fmla="*/ 4 h 81"/>
                <a:gd name="T98" fmla="*/ 59 w 81"/>
                <a:gd name="T99" fmla="*/ 34 h 81"/>
                <a:gd name="T100" fmla="*/ 46 w 81"/>
                <a:gd name="T101" fmla="*/ 60 h 81"/>
                <a:gd name="T102" fmla="*/ 20 w 81"/>
                <a:gd name="T103" fmla="*/ 46 h 81"/>
                <a:gd name="T104" fmla="*/ 34 w 81"/>
                <a:gd name="T105" fmla="*/ 21 h 81"/>
                <a:gd name="T106" fmla="*/ 59 w 81"/>
                <a:gd name="T107" fmla="*/ 34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1" h="81">
                  <a:moveTo>
                    <a:pt x="21" y="4"/>
                  </a:moveTo>
                  <a:cubicBezTo>
                    <a:pt x="20" y="5"/>
                    <a:pt x="20" y="6"/>
                    <a:pt x="20" y="7"/>
                  </a:cubicBezTo>
                  <a:cubicBezTo>
                    <a:pt x="22" y="14"/>
                    <a:pt x="22" y="14"/>
                    <a:pt x="22" y="14"/>
                  </a:cubicBezTo>
                  <a:cubicBezTo>
                    <a:pt x="22" y="15"/>
                    <a:pt x="22" y="17"/>
                    <a:pt x="21" y="18"/>
                  </a:cubicBezTo>
                  <a:cubicBezTo>
                    <a:pt x="17" y="22"/>
                    <a:pt x="17" y="22"/>
                    <a:pt x="17" y="22"/>
                  </a:cubicBezTo>
                  <a:cubicBezTo>
                    <a:pt x="16" y="23"/>
                    <a:pt x="14" y="24"/>
                    <a:pt x="13" y="24"/>
                  </a:cubicBezTo>
                  <a:cubicBezTo>
                    <a:pt x="6" y="22"/>
                    <a:pt x="6" y="22"/>
                    <a:pt x="6" y="22"/>
                  </a:cubicBezTo>
                  <a:cubicBezTo>
                    <a:pt x="5" y="22"/>
                    <a:pt x="4" y="22"/>
                    <a:pt x="3" y="24"/>
                  </a:cubicBezTo>
                  <a:cubicBezTo>
                    <a:pt x="0" y="39"/>
                    <a:pt x="0" y="39"/>
                    <a:pt x="0" y="39"/>
                  </a:cubicBezTo>
                  <a:cubicBezTo>
                    <a:pt x="0" y="40"/>
                    <a:pt x="0" y="41"/>
                    <a:pt x="1" y="41"/>
                  </a:cubicBezTo>
                  <a:cubicBezTo>
                    <a:pt x="9" y="43"/>
                    <a:pt x="9" y="43"/>
                    <a:pt x="9" y="43"/>
                  </a:cubicBezTo>
                  <a:cubicBezTo>
                    <a:pt x="10" y="43"/>
                    <a:pt x="11" y="44"/>
                    <a:pt x="11" y="46"/>
                  </a:cubicBezTo>
                  <a:cubicBezTo>
                    <a:pt x="13" y="52"/>
                    <a:pt x="13" y="52"/>
                    <a:pt x="13" y="52"/>
                  </a:cubicBezTo>
                  <a:cubicBezTo>
                    <a:pt x="13" y="53"/>
                    <a:pt x="13" y="55"/>
                    <a:pt x="12" y="56"/>
                  </a:cubicBezTo>
                  <a:cubicBezTo>
                    <a:pt x="7" y="61"/>
                    <a:pt x="7" y="61"/>
                    <a:pt x="7" y="61"/>
                  </a:cubicBezTo>
                  <a:cubicBezTo>
                    <a:pt x="7" y="62"/>
                    <a:pt x="7" y="63"/>
                    <a:pt x="7" y="64"/>
                  </a:cubicBezTo>
                  <a:cubicBezTo>
                    <a:pt x="19" y="75"/>
                    <a:pt x="19" y="75"/>
                    <a:pt x="19" y="75"/>
                  </a:cubicBezTo>
                  <a:cubicBezTo>
                    <a:pt x="20" y="75"/>
                    <a:pt x="21" y="75"/>
                    <a:pt x="22" y="74"/>
                  </a:cubicBezTo>
                  <a:cubicBezTo>
                    <a:pt x="27" y="69"/>
                    <a:pt x="27" y="69"/>
                    <a:pt x="27" y="69"/>
                  </a:cubicBezTo>
                  <a:cubicBezTo>
                    <a:pt x="28" y="68"/>
                    <a:pt x="29" y="68"/>
                    <a:pt x="30" y="68"/>
                  </a:cubicBezTo>
                  <a:cubicBezTo>
                    <a:pt x="31" y="69"/>
                    <a:pt x="34" y="69"/>
                    <a:pt x="35" y="70"/>
                  </a:cubicBezTo>
                  <a:cubicBezTo>
                    <a:pt x="36" y="70"/>
                    <a:pt x="39" y="71"/>
                    <a:pt x="40" y="72"/>
                  </a:cubicBezTo>
                  <a:cubicBezTo>
                    <a:pt x="42" y="79"/>
                    <a:pt x="42" y="79"/>
                    <a:pt x="42" y="79"/>
                  </a:cubicBezTo>
                  <a:cubicBezTo>
                    <a:pt x="42" y="80"/>
                    <a:pt x="43" y="81"/>
                    <a:pt x="44" y="81"/>
                  </a:cubicBezTo>
                  <a:cubicBezTo>
                    <a:pt x="59" y="76"/>
                    <a:pt x="59" y="76"/>
                    <a:pt x="59" y="76"/>
                  </a:cubicBezTo>
                  <a:cubicBezTo>
                    <a:pt x="60" y="76"/>
                    <a:pt x="61" y="74"/>
                    <a:pt x="61" y="73"/>
                  </a:cubicBezTo>
                  <a:cubicBezTo>
                    <a:pt x="59" y="66"/>
                    <a:pt x="59" y="66"/>
                    <a:pt x="59" y="66"/>
                  </a:cubicBezTo>
                  <a:cubicBezTo>
                    <a:pt x="58" y="65"/>
                    <a:pt x="59" y="64"/>
                    <a:pt x="60" y="63"/>
                  </a:cubicBezTo>
                  <a:cubicBezTo>
                    <a:pt x="64" y="58"/>
                    <a:pt x="64" y="58"/>
                    <a:pt x="64" y="58"/>
                  </a:cubicBezTo>
                  <a:cubicBezTo>
                    <a:pt x="65" y="57"/>
                    <a:pt x="66" y="56"/>
                    <a:pt x="68" y="57"/>
                  </a:cubicBezTo>
                  <a:cubicBezTo>
                    <a:pt x="75" y="58"/>
                    <a:pt x="75" y="58"/>
                    <a:pt x="75" y="58"/>
                  </a:cubicBezTo>
                  <a:cubicBezTo>
                    <a:pt x="76" y="59"/>
                    <a:pt x="77" y="58"/>
                    <a:pt x="77" y="57"/>
                  </a:cubicBezTo>
                  <a:cubicBezTo>
                    <a:pt x="81" y="42"/>
                    <a:pt x="81" y="42"/>
                    <a:pt x="81" y="42"/>
                  </a:cubicBezTo>
                  <a:cubicBezTo>
                    <a:pt x="81" y="40"/>
                    <a:pt x="80" y="39"/>
                    <a:pt x="79" y="39"/>
                  </a:cubicBezTo>
                  <a:cubicBezTo>
                    <a:pt x="72" y="37"/>
                    <a:pt x="72" y="37"/>
                    <a:pt x="72" y="37"/>
                  </a:cubicBezTo>
                  <a:cubicBezTo>
                    <a:pt x="71" y="37"/>
                    <a:pt x="70" y="36"/>
                    <a:pt x="69" y="35"/>
                  </a:cubicBezTo>
                  <a:cubicBezTo>
                    <a:pt x="68" y="29"/>
                    <a:pt x="68" y="29"/>
                    <a:pt x="68" y="29"/>
                  </a:cubicBezTo>
                  <a:cubicBezTo>
                    <a:pt x="67" y="27"/>
                    <a:pt x="67" y="26"/>
                    <a:pt x="68" y="25"/>
                  </a:cubicBezTo>
                  <a:cubicBezTo>
                    <a:pt x="73" y="20"/>
                    <a:pt x="73" y="20"/>
                    <a:pt x="73" y="20"/>
                  </a:cubicBezTo>
                  <a:cubicBezTo>
                    <a:pt x="74" y="19"/>
                    <a:pt x="74" y="17"/>
                    <a:pt x="73" y="16"/>
                  </a:cubicBezTo>
                  <a:cubicBezTo>
                    <a:pt x="62" y="6"/>
                    <a:pt x="62" y="6"/>
                    <a:pt x="62" y="6"/>
                  </a:cubicBezTo>
                  <a:cubicBezTo>
                    <a:pt x="61" y="5"/>
                    <a:pt x="60" y="5"/>
                    <a:pt x="59" y="6"/>
                  </a:cubicBezTo>
                  <a:cubicBezTo>
                    <a:pt x="54" y="11"/>
                    <a:pt x="54" y="11"/>
                    <a:pt x="54" y="11"/>
                  </a:cubicBezTo>
                  <a:cubicBezTo>
                    <a:pt x="53" y="12"/>
                    <a:pt x="51" y="13"/>
                    <a:pt x="51" y="12"/>
                  </a:cubicBezTo>
                  <a:cubicBezTo>
                    <a:pt x="50" y="12"/>
                    <a:pt x="46" y="11"/>
                    <a:pt x="45" y="11"/>
                  </a:cubicBezTo>
                  <a:cubicBezTo>
                    <a:pt x="44" y="11"/>
                    <a:pt x="41" y="9"/>
                    <a:pt x="41" y="8"/>
                  </a:cubicBezTo>
                  <a:cubicBezTo>
                    <a:pt x="39" y="1"/>
                    <a:pt x="39" y="1"/>
                    <a:pt x="39" y="1"/>
                  </a:cubicBezTo>
                  <a:cubicBezTo>
                    <a:pt x="39" y="0"/>
                    <a:pt x="37" y="0"/>
                    <a:pt x="36" y="0"/>
                  </a:cubicBezTo>
                  <a:lnTo>
                    <a:pt x="21" y="4"/>
                  </a:lnTo>
                  <a:close/>
                  <a:moveTo>
                    <a:pt x="59" y="34"/>
                  </a:moveTo>
                  <a:cubicBezTo>
                    <a:pt x="63" y="45"/>
                    <a:pt x="56" y="56"/>
                    <a:pt x="46" y="60"/>
                  </a:cubicBezTo>
                  <a:cubicBezTo>
                    <a:pt x="35" y="63"/>
                    <a:pt x="24" y="57"/>
                    <a:pt x="20" y="46"/>
                  </a:cubicBezTo>
                  <a:cubicBezTo>
                    <a:pt x="17" y="35"/>
                    <a:pt x="23" y="24"/>
                    <a:pt x="34" y="21"/>
                  </a:cubicBezTo>
                  <a:cubicBezTo>
                    <a:pt x="45" y="18"/>
                    <a:pt x="56" y="24"/>
                    <a:pt x="59" y="34"/>
                  </a:cubicBez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48"/>
            </a:p>
          </p:txBody>
        </p:sp>
        <p:sp>
          <p:nvSpPr>
            <p:cNvPr id="22" name="Freeform 7"/>
            <p:cNvSpPr>
              <a:spLocks noEditPoints="1"/>
            </p:cNvSpPr>
            <p:nvPr userDrawn="1"/>
          </p:nvSpPr>
          <p:spPr bwMode="auto">
            <a:xfrm>
              <a:off x="6211" y="1418"/>
              <a:ext cx="118" cy="118"/>
            </a:xfrm>
            <a:custGeom>
              <a:avLst/>
              <a:gdLst>
                <a:gd name="T0" fmla="*/ 46 w 50"/>
                <a:gd name="T1" fmla="*/ 19 h 50"/>
                <a:gd name="T2" fmla="*/ 31 w 50"/>
                <a:gd name="T3" fmla="*/ 47 h 50"/>
                <a:gd name="T4" fmla="*/ 3 w 50"/>
                <a:gd name="T5" fmla="*/ 32 h 50"/>
                <a:gd name="T6" fmla="*/ 18 w 50"/>
                <a:gd name="T7" fmla="*/ 4 h 50"/>
                <a:gd name="T8" fmla="*/ 46 w 50"/>
                <a:gd name="T9" fmla="*/ 19 h 50"/>
                <a:gd name="T10" fmla="*/ 10 w 50"/>
                <a:gd name="T11" fmla="*/ 30 h 50"/>
                <a:gd name="T12" fmla="*/ 29 w 50"/>
                <a:gd name="T13" fmla="*/ 41 h 50"/>
                <a:gd name="T14" fmla="*/ 40 w 50"/>
                <a:gd name="T15" fmla="*/ 21 h 50"/>
                <a:gd name="T16" fmla="*/ 20 w 50"/>
                <a:gd name="T17" fmla="*/ 10 h 50"/>
                <a:gd name="T18" fmla="*/ 10 w 50"/>
                <a:gd name="T19" fmla="*/ 3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50">
                  <a:moveTo>
                    <a:pt x="46" y="19"/>
                  </a:moveTo>
                  <a:cubicBezTo>
                    <a:pt x="50" y="31"/>
                    <a:pt x="43" y="43"/>
                    <a:pt x="31" y="47"/>
                  </a:cubicBezTo>
                  <a:cubicBezTo>
                    <a:pt x="20" y="50"/>
                    <a:pt x="7" y="44"/>
                    <a:pt x="3" y="32"/>
                  </a:cubicBezTo>
                  <a:cubicBezTo>
                    <a:pt x="0" y="20"/>
                    <a:pt x="7" y="7"/>
                    <a:pt x="18" y="4"/>
                  </a:cubicBezTo>
                  <a:cubicBezTo>
                    <a:pt x="30" y="0"/>
                    <a:pt x="43" y="7"/>
                    <a:pt x="46" y="19"/>
                  </a:cubicBezTo>
                  <a:moveTo>
                    <a:pt x="10" y="30"/>
                  </a:moveTo>
                  <a:cubicBezTo>
                    <a:pt x="12" y="38"/>
                    <a:pt x="21" y="43"/>
                    <a:pt x="29" y="41"/>
                  </a:cubicBezTo>
                  <a:cubicBezTo>
                    <a:pt x="38" y="38"/>
                    <a:pt x="43" y="29"/>
                    <a:pt x="40" y="21"/>
                  </a:cubicBezTo>
                  <a:cubicBezTo>
                    <a:pt x="38" y="12"/>
                    <a:pt x="29" y="8"/>
                    <a:pt x="20" y="10"/>
                  </a:cubicBezTo>
                  <a:cubicBezTo>
                    <a:pt x="12" y="13"/>
                    <a:pt x="7" y="21"/>
                    <a:pt x="10" y="30"/>
                  </a:cubicBezTo>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48"/>
            </a:p>
          </p:txBody>
        </p:sp>
        <p:sp>
          <p:nvSpPr>
            <p:cNvPr id="23" name="Freeform 8"/>
            <p:cNvSpPr>
              <a:spLocks noEditPoints="1"/>
            </p:cNvSpPr>
            <p:nvPr userDrawn="1"/>
          </p:nvSpPr>
          <p:spPr bwMode="auto">
            <a:xfrm>
              <a:off x="6077" y="1319"/>
              <a:ext cx="113" cy="113"/>
            </a:xfrm>
            <a:custGeom>
              <a:avLst/>
              <a:gdLst>
                <a:gd name="T0" fmla="*/ 13 w 48"/>
                <a:gd name="T1" fmla="*/ 3 h 48"/>
                <a:gd name="T2" fmla="*/ 12 w 48"/>
                <a:gd name="T3" fmla="*/ 5 h 48"/>
                <a:gd name="T4" fmla="*/ 13 w 48"/>
                <a:gd name="T5" fmla="*/ 9 h 48"/>
                <a:gd name="T6" fmla="*/ 12 w 48"/>
                <a:gd name="T7" fmla="*/ 11 h 48"/>
                <a:gd name="T8" fmla="*/ 10 w 48"/>
                <a:gd name="T9" fmla="*/ 14 h 48"/>
                <a:gd name="T10" fmla="*/ 8 w 48"/>
                <a:gd name="T11" fmla="*/ 14 h 48"/>
                <a:gd name="T12" fmla="*/ 4 w 48"/>
                <a:gd name="T13" fmla="*/ 13 h 48"/>
                <a:gd name="T14" fmla="*/ 2 w 48"/>
                <a:gd name="T15" fmla="*/ 14 h 48"/>
                <a:gd name="T16" fmla="*/ 0 w 48"/>
                <a:gd name="T17" fmla="*/ 23 h 48"/>
                <a:gd name="T18" fmla="*/ 1 w 48"/>
                <a:gd name="T19" fmla="*/ 25 h 48"/>
                <a:gd name="T20" fmla="*/ 5 w 48"/>
                <a:gd name="T21" fmla="*/ 26 h 48"/>
                <a:gd name="T22" fmla="*/ 7 w 48"/>
                <a:gd name="T23" fmla="*/ 27 h 48"/>
                <a:gd name="T24" fmla="*/ 8 w 48"/>
                <a:gd name="T25" fmla="*/ 31 h 48"/>
                <a:gd name="T26" fmla="*/ 7 w 48"/>
                <a:gd name="T27" fmla="*/ 33 h 48"/>
                <a:gd name="T28" fmla="*/ 4 w 48"/>
                <a:gd name="T29" fmla="*/ 36 h 48"/>
                <a:gd name="T30" fmla="*/ 5 w 48"/>
                <a:gd name="T31" fmla="*/ 38 h 48"/>
                <a:gd name="T32" fmla="*/ 11 w 48"/>
                <a:gd name="T33" fmla="*/ 44 h 48"/>
                <a:gd name="T34" fmla="*/ 13 w 48"/>
                <a:gd name="T35" fmla="*/ 44 h 48"/>
                <a:gd name="T36" fmla="*/ 16 w 48"/>
                <a:gd name="T37" fmla="*/ 41 h 48"/>
                <a:gd name="T38" fmla="*/ 18 w 48"/>
                <a:gd name="T39" fmla="*/ 41 h 48"/>
                <a:gd name="T40" fmla="*/ 21 w 48"/>
                <a:gd name="T41" fmla="*/ 41 h 48"/>
                <a:gd name="T42" fmla="*/ 23 w 48"/>
                <a:gd name="T43" fmla="*/ 43 h 48"/>
                <a:gd name="T44" fmla="*/ 25 w 48"/>
                <a:gd name="T45" fmla="*/ 47 h 48"/>
                <a:gd name="T46" fmla="*/ 26 w 48"/>
                <a:gd name="T47" fmla="*/ 48 h 48"/>
                <a:gd name="T48" fmla="*/ 35 w 48"/>
                <a:gd name="T49" fmla="*/ 45 h 48"/>
                <a:gd name="T50" fmla="*/ 36 w 48"/>
                <a:gd name="T51" fmla="*/ 44 h 48"/>
                <a:gd name="T52" fmla="*/ 35 w 48"/>
                <a:gd name="T53" fmla="*/ 39 h 48"/>
                <a:gd name="T54" fmla="*/ 35 w 48"/>
                <a:gd name="T55" fmla="*/ 37 h 48"/>
                <a:gd name="T56" fmla="*/ 38 w 48"/>
                <a:gd name="T57" fmla="*/ 35 h 48"/>
                <a:gd name="T58" fmla="*/ 40 w 48"/>
                <a:gd name="T59" fmla="*/ 34 h 48"/>
                <a:gd name="T60" fmla="*/ 44 w 48"/>
                <a:gd name="T61" fmla="*/ 35 h 48"/>
                <a:gd name="T62" fmla="*/ 46 w 48"/>
                <a:gd name="T63" fmla="*/ 34 h 48"/>
                <a:gd name="T64" fmla="*/ 48 w 48"/>
                <a:gd name="T65" fmla="*/ 25 h 48"/>
                <a:gd name="T66" fmla="*/ 47 w 48"/>
                <a:gd name="T67" fmla="*/ 23 h 48"/>
                <a:gd name="T68" fmla="*/ 43 w 48"/>
                <a:gd name="T69" fmla="*/ 22 h 48"/>
                <a:gd name="T70" fmla="*/ 41 w 48"/>
                <a:gd name="T71" fmla="*/ 21 h 48"/>
                <a:gd name="T72" fmla="*/ 40 w 48"/>
                <a:gd name="T73" fmla="*/ 17 h 48"/>
                <a:gd name="T74" fmla="*/ 40 w 48"/>
                <a:gd name="T75" fmla="*/ 15 h 48"/>
                <a:gd name="T76" fmla="*/ 43 w 48"/>
                <a:gd name="T77" fmla="*/ 12 h 48"/>
                <a:gd name="T78" fmla="*/ 43 w 48"/>
                <a:gd name="T79" fmla="*/ 10 h 48"/>
                <a:gd name="T80" fmla="*/ 37 w 48"/>
                <a:gd name="T81" fmla="*/ 4 h 48"/>
                <a:gd name="T82" fmla="*/ 35 w 48"/>
                <a:gd name="T83" fmla="*/ 4 h 48"/>
                <a:gd name="T84" fmla="*/ 32 w 48"/>
                <a:gd name="T85" fmla="*/ 7 h 48"/>
                <a:gd name="T86" fmla="*/ 30 w 48"/>
                <a:gd name="T87" fmla="*/ 8 h 48"/>
                <a:gd name="T88" fmla="*/ 27 w 48"/>
                <a:gd name="T89" fmla="*/ 7 h 48"/>
                <a:gd name="T90" fmla="*/ 24 w 48"/>
                <a:gd name="T91" fmla="*/ 5 h 48"/>
                <a:gd name="T92" fmla="*/ 23 w 48"/>
                <a:gd name="T93" fmla="*/ 1 h 48"/>
                <a:gd name="T94" fmla="*/ 21 w 48"/>
                <a:gd name="T95" fmla="*/ 0 h 48"/>
                <a:gd name="T96" fmla="*/ 13 w 48"/>
                <a:gd name="T97" fmla="*/ 3 h 48"/>
                <a:gd name="T98" fmla="*/ 35 w 48"/>
                <a:gd name="T99" fmla="*/ 21 h 48"/>
                <a:gd name="T100" fmla="*/ 27 w 48"/>
                <a:gd name="T101" fmla="*/ 36 h 48"/>
                <a:gd name="T102" fmla="*/ 12 w 48"/>
                <a:gd name="T103" fmla="*/ 28 h 48"/>
                <a:gd name="T104" fmla="*/ 20 w 48"/>
                <a:gd name="T105" fmla="*/ 13 h 48"/>
                <a:gd name="T106" fmla="*/ 35 w 48"/>
                <a:gd name="T107" fmla="*/ 21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8" h="48">
                  <a:moveTo>
                    <a:pt x="13" y="3"/>
                  </a:moveTo>
                  <a:cubicBezTo>
                    <a:pt x="12" y="3"/>
                    <a:pt x="12" y="4"/>
                    <a:pt x="12" y="5"/>
                  </a:cubicBezTo>
                  <a:cubicBezTo>
                    <a:pt x="13" y="9"/>
                    <a:pt x="13" y="9"/>
                    <a:pt x="13" y="9"/>
                  </a:cubicBezTo>
                  <a:cubicBezTo>
                    <a:pt x="13" y="9"/>
                    <a:pt x="13" y="10"/>
                    <a:pt x="12" y="11"/>
                  </a:cubicBezTo>
                  <a:cubicBezTo>
                    <a:pt x="10" y="14"/>
                    <a:pt x="10" y="14"/>
                    <a:pt x="10" y="14"/>
                  </a:cubicBezTo>
                  <a:cubicBezTo>
                    <a:pt x="9" y="14"/>
                    <a:pt x="9" y="15"/>
                    <a:pt x="8" y="14"/>
                  </a:cubicBezTo>
                  <a:cubicBezTo>
                    <a:pt x="4" y="13"/>
                    <a:pt x="4" y="13"/>
                    <a:pt x="4" y="13"/>
                  </a:cubicBezTo>
                  <a:cubicBezTo>
                    <a:pt x="3" y="13"/>
                    <a:pt x="2" y="14"/>
                    <a:pt x="2" y="14"/>
                  </a:cubicBezTo>
                  <a:cubicBezTo>
                    <a:pt x="0" y="23"/>
                    <a:pt x="0" y="23"/>
                    <a:pt x="0" y="23"/>
                  </a:cubicBezTo>
                  <a:cubicBezTo>
                    <a:pt x="0" y="24"/>
                    <a:pt x="0" y="25"/>
                    <a:pt x="1" y="25"/>
                  </a:cubicBezTo>
                  <a:cubicBezTo>
                    <a:pt x="5" y="26"/>
                    <a:pt x="5" y="26"/>
                    <a:pt x="5" y="26"/>
                  </a:cubicBezTo>
                  <a:cubicBezTo>
                    <a:pt x="6" y="26"/>
                    <a:pt x="7" y="27"/>
                    <a:pt x="7" y="27"/>
                  </a:cubicBezTo>
                  <a:cubicBezTo>
                    <a:pt x="8" y="31"/>
                    <a:pt x="8" y="31"/>
                    <a:pt x="8" y="31"/>
                  </a:cubicBezTo>
                  <a:cubicBezTo>
                    <a:pt x="8" y="32"/>
                    <a:pt x="8" y="33"/>
                    <a:pt x="7" y="33"/>
                  </a:cubicBezTo>
                  <a:cubicBezTo>
                    <a:pt x="4" y="36"/>
                    <a:pt x="4" y="36"/>
                    <a:pt x="4" y="36"/>
                  </a:cubicBezTo>
                  <a:cubicBezTo>
                    <a:pt x="4" y="37"/>
                    <a:pt x="4" y="38"/>
                    <a:pt x="5" y="38"/>
                  </a:cubicBezTo>
                  <a:cubicBezTo>
                    <a:pt x="11" y="44"/>
                    <a:pt x="11" y="44"/>
                    <a:pt x="11" y="44"/>
                  </a:cubicBezTo>
                  <a:cubicBezTo>
                    <a:pt x="12" y="45"/>
                    <a:pt x="13" y="45"/>
                    <a:pt x="13" y="44"/>
                  </a:cubicBezTo>
                  <a:cubicBezTo>
                    <a:pt x="16" y="41"/>
                    <a:pt x="16" y="41"/>
                    <a:pt x="16" y="41"/>
                  </a:cubicBezTo>
                  <a:cubicBezTo>
                    <a:pt x="16" y="41"/>
                    <a:pt x="17" y="40"/>
                    <a:pt x="18" y="41"/>
                  </a:cubicBezTo>
                  <a:cubicBezTo>
                    <a:pt x="18" y="41"/>
                    <a:pt x="20" y="41"/>
                    <a:pt x="21" y="41"/>
                  </a:cubicBezTo>
                  <a:cubicBezTo>
                    <a:pt x="22" y="42"/>
                    <a:pt x="23" y="42"/>
                    <a:pt x="23" y="43"/>
                  </a:cubicBezTo>
                  <a:cubicBezTo>
                    <a:pt x="25" y="47"/>
                    <a:pt x="25" y="47"/>
                    <a:pt x="25" y="47"/>
                  </a:cubicBezTo>
                  <a:cubicBezTo>
                    <a:pt x="25" y="48"/>
                    <a:pt x="26" y="48"/>
                    <a:pt x="26" y="48"/>
                  </a:cubicBezTo>
                  <a:cubicBezTo>
                    <a:pt x="35" y="45"/>
                    <a:pt x="35" y="45"/>
                    <a:pt x="35" y="45"/>
                  </a:cubicBezTo>
                  <a:cubicBezTo>
                    <a:pt x="36" y="45"/>
                    <a:pt x="36" y="44"/>
                    <a:pt x="36" y="44"/>
                  </a:cubicBezTo>
                  <a:cubicBezTo>
                    <a:pt x="35" y="39"/>
                    <a:pt x="35" y="39"/>
                    <a:pt x="35" y="39"/>
                  </a:cubicBezTo>
                  <a:cubicBezTo>
                    <a:pt x="34" y="39"/>
                    <a:pt x="35" y="38"/>
                    <a:pt x="35" y="37"/>
                  </a:cubicBezTo>
                  <a:cubicBezTo>
                    <a:pt x="38" y="35"/>
                    <a:pt x="38" y="35"/>
                    <a:pt x="38" y="35"/>
                  </a:cubicBezTo>
                  <a:cubicBezTo>
                    <a:pt x="38" y="34"/>
                    <a:pt x="39" y="34"/>
                    <a:pt x="40" y="34"/>
                  </a:cubicBezTo>
                  <a:cubicBezTo>
                    <a:pt x="44" y="35"/>
                    <a:pt x="44" y="35"/>
                    <a:pt x="44" y="35"/>
                  </a:cubicBezTo>
                  <a:cubicBezTo>
                    <a:pt x="45" y="35"/>
                    <a:pt x="45" y="35"/>
                    <a:pt x="46" y="34"/>
                  </a:cubicBezTo>
                  <a:cubicBezTo>
                    <a:pt x="48" y="25"/>
                    <a:pt x="48" y="25"/>
                    <a:pt x="48" y="25"/>
                  </a:cubicBezTo>
                  <a:cubicBezTo>
                    <a:pt x="48" y="24"/>
                    <a:pt x="47" y="24"/>
                    <a:pt x="47" y="23"/>
                  </a:cubicBezTo>
                  <a:cubicBezTo>
                    <a:pt x="43" y="22"/>
                    <a:pt x="43" y="22"/>
                    <a:pt x="43" y="22"/>
                  </a:cubicBezTo>
                  <a:cubicBezTo>
                    <a:pt x="42" y="22"/>
                    <a:pt x="41" y="22"/>
                    <a:pt x="41" y="21"/>
                  </a:cubicBezTo>
                  <a:cubicBezTo>
                    <a:pt x="40" y="17"/>
                    <a:pt x="40" y="17"/>
                    <a:pt x="40" y="17"/>
                  </a:cubicBezTo>
                  <a:cubicBezTo>
                    <a:pt x="40" y="17"/>
                    <a:pt x="40" y="16"/>
                    <a:pt x="40" y="15"/>
                  </a:cubicBezTo>
                  <a:cubicBezTo>
                    <a:pt x="43" y="12"/>
                    <a:pt x="43" y="12"/>
                    <a:pt x="43" y="12"/>
                  </a:cubicBezTo>
                  <a:cubicBezTo>
                    <a:pt x="44" y="11"/>
                    <a:pt x="44" y="11"/>
                    <a:pt x="43" y="10"/>
                  </a:cubicBezTo>
                  <a:cubicBezTo>
                    <a:pt x="37" y="4"/>
                    <a:pt x="37" y="4"/>
                    <a:pt x="37" y="4"/>
                  </a:cubicBezTo>
                  <a:cubicBezTo>
                    <a:pt x="36" y="3"/>
                    <a:pt x="35" y="3"/>
                    <a:pt x="35" y="4"/>
                  </a:cubicBezTo>
                  <a:cubicBezTo>
                    <a:pt x="32" y="7"/>
                    <a:pt x="32" y="7"/>
                    <a:pt x="32" y="7"/>
                  </a:cubicBezTo>
                  <a:cubicBezTo>
                    <a:pt x="31" y="8"/>
                    <a:pt x="30" y="8"/>
                    <a:pt x="30" y="8"/>
                  </a:cubicBezTo>
                  <a:cubicBezTo>
                    <a:pt x="29" y="7"/>
                    <a:pt x="27" y="7"/>
                    <a:pt x="27" y="7"/>
                  </a:cubicBezTo>
                  <a:cubicBezTo>
                    <a:pt x="26" y="7"/>
                    <a:pt x="24" y="6"/>
                    <a:pt x="24" y="5"/>
                  </a:cubicBezTo>
                  <a:cubicBezTo>
                    <a:pt x="23" y="1"/>
                    <a:pt x="23" y="1"/>
                    <a:pt x="23" y="1"/>
                  </a:cubicBezTo>
                  <a:cubicBezTo>
                    <a:pt x="23" y="1"/>
                    <a:pt x="22" y="0"/>
                    <a:pt x="21" y="0"/>
                  </a:cubicBezTo>
                  <a:lnTo>
                    <a:pt x="13" y="3"/>
                  </a:lnTo>
                  <a:close/>
                  <a:moveTo>
                    <a:pt x="35" y="21"/>
                  </a:moveTo>
                  <a:cubicBezTo>
                    <a:pt x="37" y="27"/>
                    <a:pt x="33" y="34"/>
                    <a:pt x="27" y="36"/>
                  </a:cubicBezTo>
                  <a:cubicBezTo>
                    <a:pt x="21" y="37"/>
                    <a:pt x="14" y="34"/>
                    <a:pt x="12" y="28"/>
                  </a:cubicBezTo>
                  <a:cubicBezTo>
                    <a:pt x="10" y="21"/>
                    <a:pt x="14" y="15"/>
                    <a:pt x="20" y="13"/>
                  </a:cubicBezTo>
                  <a:cubicBezTo>
                    <a:pt x="26" y="11"/>
                    <a:pt x="33" y="14"/>
                    <a:pt x="35" y="21"/>
                  </a:cubicBezTo>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48"/>
            </a:p>
          </p:txBody>
        </p:sp>
        <p:sp>
          <p:nvSpPr>
            <p:cNvPr id="28" name="Freeform 9"/>
            <p:cNvSpPr>
              <a:spLocks noEditPoints="1"/>
            </p:cNvSpPr>
            <p:nvPr userDrawn="1"/>
          </p:nvSpPr>
          <p:spPr bwMode="auto">
            <a:xfrm>
              <a:off x="6093" y="1338"/>
              <a:ext cx="78" cy="75"/>
            </a:xfrm>
            <a:custGeom>
              <a:avLst/>
              <a:gdLst>
                <a:gd name="T0" fmla="*/ 31 w 33"/>
                <a:gd name="T1" fmla="*/ 12 h 32"/>
                <a:gd name="T2" fmla="*/ 21 w 33"/>
                <a:gd name="T3" fmla="*/ 30 h 32"/>
                <a:gd name="T4" fmla="*/ 3 w 33"/>
                <a:gd name="T5" fmla="*/ 20 h 32"/>
                <a:gd name="T6" fmla="*/ 12 w 33"/>
                <a:gd name="T7" fmla="*/ 2 h 32"/>
                <a:gd name="T8" fmla="*/ 31 w 33"/>
                <a:gd name="T9" fmla="*/ 12 h 32"/>
                <a:gd name="T10" fmla="*/ 7 w 33"/>
                <a:gd name="T11" fmla="*/ 19 h 32"/>
                <a:gd name="T12" fmla="*/ 20 w 33"/>
                <a:gd name="T13" fmla="*/ 26 h 32"/>
                <a:gd name="T14" fmla="*/ 26 w 33"/>
                <a:gd name="T15" fmla="*/ 13 h 32"/>
                <a:gd name="T16" fmla="*/ 14 w 33"/>
                <a:gd name="T17" fmla="*/ 6 h 32"/>
                <a:gd name="T18" fmla="*/ 7 w 33"/>
                <a:gd name="T19" fmla="*/ 19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32">
                  <a:moveTo>
                    <a:pt x="31" y="12"/>
                  </a:moveTo>
                  <a:cubicBezTo>
                    <a:pt x="33" y="20"/>
                    <a:pt x="28" y="28"/>
                    <a:pt x="21" y="30"/>
                  </a:cubicBezTo>
                  <a:cubicBezTo>
                    <a:pt x="13" y="32"/>
                    <a:pt x="5" y="28"/>
                    <a:pt x="3" y="20"/>
                  </a:cubicBezTo>
                  <a:cubicBezTo>
                    <a:pt x="0" y="13"/>
                    <a:pt x="5" y="5"/>
                    <a:pt x="12" y="2"/>
                  </a:cubicBezTo>
                  <a:cubicBezTo>
                    <a:pt x="20" y="0"/>
                    <a:pt x="28" y="4"/>
                    <a:pt x="31" y="12"/>
                  </a:cubicBezTo>
                  <a:moveTo>
                    <a:pt x="7" y="19"/>
                  </a:moveTo>
                  <a:cubicBezTo>
                    <a:pt x="8" y="25"/>
                    <a:pt x="14" y="28"/>
                    <a:pt x="20" y="26"/>
                  </a:cubicBezTo>
                  <a:cubicBezTo>
                    <a:pt x="25" y="24"/>
                    <a:pt x="28" y="19"/>
                    <a:pt x="26" y="13"/>
                  </a:cubicBezTo>
                  <a:cubicBezTo>
                    <a:pt x="25" y="8"/>
                    <a:pt x="19" y="5"/>
                    <a:pt x="14" y="6"/>
                  </a:cubicBezTo>
                  <a:cubicBezTo>
                    <a:pt x="8" y="8"/>
                    <a:pt x="5" y="14"/>
                    <a:pt x="7" y="1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48"/>
            </a:p>
          </p:txBody>
        </p:sp>
      </p:grpSp>
    </p:spTree>
    <p:extLst>
      <p:ext uri="{BB962C8B-B14F-4D97-AF65-F5344CB8AC3E}">
        <p14:creationId xmlns:p14="http://schemas.microsoft.com/office/powerpoint/2010/main" val="10505870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22" presetClass="entr" presetSubtype="1" fill="hold" grpId="0" nodeType="withEffect">
                                      <p:stCondLst>
                                        <p:cond delay="800"/>
                                      </p:stCondLst>
                                      <p:childTnLst>
                                        <p:set>
                                          <p:cBhvr>
                                            <p:cTn id="15" dur="1" fill="hold">
                                              <p:stCondLst>
                                                <p:cond delay="0"/>
                                              </p:stCondLst>
                                            </p:cTn>
                                            <p:tgtEl>
                                              <p:spTgt spid="8"/>
                                            </p:tgtEl>
                                            <p:attrNameLst>
                                              <p:attrName>style.visibility</p:attrName>
                                            </p:attrNameLst>
                                          </p:cBhvr>
                                          <p:to>
                                            <p:strVal val="visible"/>
                                          </p:to>
                                        </p:set>
                                        <p:animEffect transition="in" filter="wipe(up)">
                                          <p:cBhvr>
                                            <p:cTn id="16" dur="5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18"/>
                                            </p:tgtEl>
                                            <p:attrNameLst>
                                              <p:attrName>style.visibility</p:attrName>
                                            </p:attrNameLst>
                                          </p:cBhvr>
                                          <p:to>
                                            <p:strVal val="visible"/>
                                          </p:to>
                                        </p:set>
                                        <p:anim calcmode="lin" valueType="num">
                                          <p:cBhvr>
                                            <p:cTn id="21" dur="500" fill="hold"/>
                                            <p:tgtEl>
                                              <p:spTgt spid="18"/>
                                            </p:tgtEl>
                                            <p:attrNameLst>
                                              <p:attrName>ppt_w</p:attrName>
                                            </p:attrNameLst>
                                          </p:cBhvr>
                                          <p:tavLst>
                                            <p:tav tm="0">
                                              <p:val>
                                                <p:fltVal val="0"/>
                                              </p:val>
                                            </p:tav>
                                            <p:tav tm="100000">
                                              <p:val>
                                                <p:strVal val="#ppt_w"/>
                                              </p:val>
                                            </p:tav>
                                          </p:tavLst>
                                        </p:anim>
                                        <p:anim calcmode="lin" valueType="num">
                                          <p:cBhvr>
                                            <p:cTn id="22" dur="500" fill="hold"/>
                                            <p:tgtEl>
                                              <p:spTgt spid="18"/>
                                            </p:tgtEl>
                                            <p:attrNameLst>
                                              <p:attrName>ppt_h</p:attrName>
                                            </p:attrNameLst>
                                          </p:cBhvr>
                                          <p:tavLst>
                                            <p:tav tm="0">
                                              <p:val>
                                                <p:fltVal val="0"/>
                                              </p:val>
                                            </p:tav>
                                            <p:tav tm="100000">
                                              <p:val>
                                                <p:strVal val="#ppt_h"/>
                                              </p:val>
                                            </p:tav>
                                          </p:tavLst>
                                        </p:anim>
                                        <p:animEffect transition="in" filter="fade">
                                          <p:cBhvr>
                                            <p:cTn id="23" dur="500"/>
                                            <p:tgtEl>
                                              <p:spTgt spid="18"/>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7">
                                                <p:txEl>
                                                  <p:pRg st="0" end="0"/>
                                                </p:txEl>
                                              </p:spTgt>
                                            </p:tgtEl>
                                            <p:attrNameLst>
                                              <p:attrName>style.visibility</p:attrName>
                                            </p:attrNameLst>
                                          </p:cBhvr>
                                          <p:to>
                                            <p:strVal val="visible"/>
                                          </p:to>
                                        </p:set>
                                        <p:animEffect transition="in" filter="fade">
                                          <p:cBhvr>
                                            <p:cTn id="26" dur="500"/>
                                            <p:tgtEl>
                                              <p:spTgt spid="17">
                                                <p:txEl>
                                                  <p:pRg st="0" end="0"/>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53" presetClass="entr" presetSubtype="16"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p:cTn id="31" dur="500" fill="hold"/>
                                            <p:tgtEl>
                                              <p:spTgt spid="9"/>
                                            </p:tgtEl>
                                            <p:attrNameLst>
                                              <p:attrName>ppt_w</p:attrName>
                                            </p:attrNameLst>
                                          </p:cBhvr>
                                          <p:tavLst>
                                            <p:tav tm="0">
                                              <p:val>
                                                <p:fltVal val="0"/>
                                              </p:val>
                                            </p:tav>
                                            <p:tav tm="100000">
                                              <p:val>
                                                <p:strVal val="#ppt_w"/>
                                              </p:val>
                                            </p:tav>
                                          </p:tavLst>
                                        </p:anim>
                                        <p:anim calcmode="lin" valueType="num">
                                          <p:cBhvr>
                                            <p:cTn id="32" dur="500" fill="hold"/>
                                            <p:tgtEl>
                                              <p:spTgt spid="9"/>
                                            </p:tgtEl>
                                            <p:attrNameLst>
                                              <p:attrName>ppt_h</p:attrName>
                                            </p:attrNameLst>
                                          </p:cBhvr>
                                          <p:tavLst>
                                            <p:tav tm="0">
                                              <p:val>
                                                <p:fltVal val="0"/>
                                              </p:val>
                                            </p:tav>
                                            <p:tav tm="100000">
                                              <p:val>
                                                <p:strVal val="#ppt_h"/>
                                              </p:val>
                                            </p:tav>
                                          </p:tavLst>
                                        </p:anim>
                                        <p:animEffect transition="in" filter="fade">
                                          <p:cBhvr>
                                            <p:cTn id="33" dur="500"/>
                                            <p:tgtEl>
                                              <p:spTgt spid="9"/>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
                                                <p:txEl>
                                                  <p:pRg st="0" end="0"/>
                                                </p:txEl>
                                              </p:spTgt>
                                            </p:tgtEl>
                                            <p:attrNameLst>
                                              <p:attrName>style.visibility</p:attrName>
                                            </p:attrNameLst>
                                          </p:cBhvr>
                                          <p:to>
                                            <p:strVal val="visible"/>
                                          </p:to>
                                        </p:set>
                                        <p:animEffect transition="in" filter="fade">
                                          <p:cBhvr>
                                            <p:cTn id="36" dur="500"/>
                                            <p:tgtEl>
                                              <p:spTgt spid="3">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53" presetClass="entr" presetSubtype="16" fill="hold" nodeType="clickEffect">
                                      <p:stCondLst>
                                        <p:cond delay="0"/>
                                      </p:stCondLst>
                                      <p:childTnLst>
                                        <p:set>
                                          <p:cBhvr>
                                            <p:cTn id="40" dur="1" fill="hold">
                                              <p:stCondLst>
                                                <p:cond delay="0"/>
                                              </p:stCondLst>
                                            </p:cTn>
                                            <p:tgtEl>
                                              <p:spTgt spid="13"/>
                                            </p:tgtEl>
                                            <p:attrNameLst>
                                              <p:attrName>style.visibility</p:attrName>
                                            </p:attrNameLst>
                                          </p:cBhvr>
                                          <p:to>
                                            <p:strVal val="visible"/>
                                          </p:to>
                                        </p:set>
                                        <p:anim calcmode="lin" valueType="num">
                                          <p:cBhvr>
                                            <p:cTn id="41" dur="500" fill="hold"/>
                                            <p:tgtEl>
                                              <p:spTgt spid="13"/>
                                            </p:tgtEl>
                                            <p:attrNameLst>
                                              <p:attrName>ppt_w</p:attrName>
                                            </p:attrNameLst>
                                          </p:cBhvr>
                                          <p:tavLst>
                                            <p:tav tm="0">
                                              <p:val>
                                                <p:fltVal val="0"/>
                                              </p:val>
                                            </p:tav>
                                            <p:tav tm="100000">
                                              <p:val>
                                                <p:strVal val="#ppt_w"/>
                                              </p:val>
                                            </p:tav>
                                          </p:tavLst>
                                        </p:anim>
                                        <p:anim calcmode="lin" valueType="num">
                                          <p:cBhvr>
                                            <p:cTn id="42" dur="500" fill="hold"/>
                                            <p:tgtEl>
                                              <p:spTgt spid="13"/>
                                            </p:tgtEl>
                                            <p:attrNameLst>
                                              <p:attrName>ppt_h</p:attrName>
                                            </p:attrNameLst>
                                          </p:cBhvr>
                                          <p:tavLst>
                                            <p:tav tm="0">
                                              <p:val>
                                                <p:fltVal val="0"/>
                                              </p:val>
                                            </p:tav>
                                            <p:tav tm="100000">
                                              <p:val>
                                                <p:strVal val="#ppt_h"/>
                                              </p:val>
                                            </p:tav>
                                          </p:tavLst>
                                        </p:anim>
                                        <p:animEffect transition="in" filter="fade">
                                          <p:cBhvr>
                                            <p:cTn id="43" dur="500"/>
                                            <p:tgtEl>
                                              <p:spTgt spid="13"/>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1">
                                                <p:txEl>
                                                  <p:pRg st="0" end="0"/>
                                                </p:txEl>
                                              </p:spTgt>
                                            </p:tgtEl>
                                            <p:attrNameLst>
                                              <p:attrName>style.visibility</p:attrName>
                                            </p:attrNameLst>
                                          </p:cBhvr>
                                          <p:to>
                                            <p:strVal val="visible"/>
                                          </p:to>
                                        </p:set>
                                        <p:animEffect transition="in" filter="fade">
                                          <p:cBhvr>
                                            <p:cTn id="46" dur="500"/>
                                            <p:tgtEl>
                                              <p:spTgt spid="11">
                                                <p:txEl>
                                                  <p:pRg st="0" end="0"/>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53" presetClass="entr" presetSubtype="16" fill="hold" nodeType="clickEffect">
                                      <p:stCondLst>
                                        <p:cond delay="0"/>
                                      </p:stCondLst>
                                      <p:childTnLst>
                                        <p:set>
                                          <p:cBhvr>
                                            <p:cTn id="50" dur="1" fill="hold">
                                              <p:stCondLst>
                                                <p:cond delay="0"/>
                                              </p:stCondLst>
                                            </p:cTn>
                                            <p:tgtEl>
                                              <p:spTgt spid="14"/>
                                            </p:tgtEl>
                                            <p:attrNameLst>
                                              <p:attrName>style.visibility</p:attrName>
                                            </p:attrNameLst>
                                          </p:cBhvr>
                                          <p:to>
                                            <p:strVal val="visible"/>
                                          </p:to>
                                        </p:set>
                                        <p:anim calcmode="lin" valueType="num">
                                          <p:cBhvr>
                                            <p:cTn id="51" dur="500" fill="hold"/>
                                            <p:tgtEl>
                                              <p:spTgt spid="14"/>
                                            </p:tgtEl>
                                            <p:attrNameLst>
                                              <p:attrName>ppt_w</p:attrName>
                                            </p:attrNameLst>
                                          </p:cBhvr>
                                          <p:tavLst>
                                            <p:tav tm="0">
                                              <p:val>
                                                <p:fltVal val="0"/>
                                              </p:val>
                                            </p:tav>
                                            <p:tav tm="100000">
                                              <p:val>
                                                <p:strVal val="#ppt_w"/>
                                              </p:val>
                                            </p:tav>
                                          </p:tavLst>
                                        </p:anim>
                                        <p:anim calcmode="lin" valueType="num">
                                          <p:cBhvr>
                                            <p:cTn id="52" dur="500" fill="hold"/>
                                            <p:tgtEl>
                                              <p:spTgt spid="14"/>
                                            </p:tgtEl>
                                            <p:attrNameLst>
                                              <p:attrName>ppt_h</p:attrName>
                                            </p:attrNameLst>
                                          </p:cBhvr>
                                          <p:tavLst>
                                            <p:tav tm="0">
                                              <p:val>
                                                <p:fltVal val="0"/>
                                              </p:val>
                                            </p:tav>
                                            <p:tav tm="100000">
                                              <p:val>
                                                <p:strVal val="#ppt_h"/>
                                              </p:val>
                                            </p:tav>
                                          </p:tavLst>
                                        </p:anim>
                                        <p:animEffect transition="in" filter="fade">
                                          <p:cBhvr>
                                            <p:cTn id="53" dur="500"/>
                                            <p:tgtEl>
                                              <p:spTgt spid="14"/>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12">
                                                <p:txEl>
                                                  <p:pRg st="0" end="0"/>
                                                </p:txEl>
                                              </p:spTgt>
                                            </p:tgtEl>
                                            <p:attrNameLst>
                                              <p:attrName>style.visibility</p:attrName>
                                            </p:attrNameLst>
                                          </p:cBhvr>
                                          <p:to>
                                            <p:strVal val="visible"/>
                                          </p:to>
                                        </p:set>
                                        <p:animEffect transition="in" filter="fade">
                                          <p:cBhvr>
                                            <p:cTn id="56" dur="500"/>
                                            <p:tgtEl>
                                              <p:spTgt spid="12">
                                                <p:txEl>
                                                  <p:pRg st="0" end="0"/>
                                                </p:txEl>
                                              </p:spTgt>
                                            </p:tgtEl>
                                          </p:cBhvr>
                                        </p:animEffect>
                                      </p:childTnLst>
                                    </p:cTn>
                                  </p:par>
                                  <p:par>
                                    <p:cTn id="57" presetID="10" presetClass="entr" presetSubtype="0" fill="hold" nodeType="withEffect">
                                      <p:stCondLst>
                                        <p:cond delay="800"/>
                                      </p:stCondLst>
                                      <p:childTnLst>
                                        <p:set>
                                          <p:cBhvr>
                                            <p:cTn id="58" dur="1" fill="hold">
                                              <p:stCondLst>
                                                <p:cond delay="0"/>
                                              </p:stCondLst>
                                            </p:cTn>
                                            <p:tgtEl>
                                              <p:spTgt spid="20"/>
                                            </p:tgtEl>
                                            <p:attrNameLst>
                                              <p:attrName>style.visibility</p:attrName>
                                            </p:attrNameLst>
                                          </p:cBhvr>
                                          <p:to>
                                            <p:strVal val="visible"/>
                                          </p:to>
                                        </p:set>
                                        <p:animEffect transition="in" filter="fade">
                                          <p:cBhvr>
                                            <p:cTn id="59" dur="200"/>
                                            <p:tgtEl>
                                              <p:spTgt spid="20"/>
                                            </p:tgtEl>
                                          </p:cBhvr>
                                        </p:animEffect>
                                      </p:childTnLst>
                                    </p:cTn>
                                  </p:par>
                                  <p:par>
                                    <p:cTn id="60" presetID="35" presetClass="path" presetSubtype="0" accel="40000" fill="hold" nodeType="withEffect" p14:presetBounceEnd="48000">
                                      <p:stCondLst>
                                        <p:cond delay="800"/>
                                      </p:stCondLst>
                                      <p:childTnLst>
                                        <p:animMotion origin="layout" path="M -0.08108 2.34568E-6 L -5.55556E-7 2.34568E-6 " pathEditMode="relative" rAng="0" ptsTypes="AA" p14:bounceEnd="48000">
                                          <p:cBhvr>
                                            <p:cTn id="61" dur="400" fill="hold"/>
                                            <p:tgtEl>
                                              <p:spTgt spid="20"/>
                                            </p:tgtEl>
                                            <p:attrNameLst>
                                              <p:attrName>ppt_x</p:attrName>
                                              <p:attrName>ppt_y</p:attrName>
                                            </p:attrNameLst>
                                          </p:cBhvr>
                                          <p:rCtr x="404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7" grpId="0"/>
          <p:bldP spid="10" grpId="0">
            <p:tmplLst>
              <p:tmpl>
                <p:tnLst>
                  <p:par>
                    <p:cTn presetID="10" presetClass="entr" presetSubtype="0" fill="hold" nodeType="withEffect">
                      <p:stCondLst>
                        <p:cond delay="5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build="p">
            <p:tmplLst>
              <p:tmpl lvl="1">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build="p">
            <p:tmplLst>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7" grpId="0" build="p">
            <p:tmplLst>
              <p:tmpl lvl="1">
                <p:tnLst>
                  <p:par>
                    <p:cTn presetID="10"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22" presetClass="entr" presetSubtype="1" fill="hold" grpId="0" nodeType="withEffect">
                                      <p:stCondLst>
                                        <p:cond delay="800"/>
                                      </p:stCondLst>
                                      <p:childTnLst>
                                        <p:set>
                                          <p:cBhvr>
                                            <p:cTn id="15" dur="1" fill="hold">
                                              <p:stCondLst>
                                                <p:cond delay="0"/>
                                              </p:stCondLst>
                                            </p:cTn>
                                            <p:tgtEl>
                                              <p:spTgt spid="8"/>
                                            </p:tgtEl>
                                            <p:attrNameLst>
                                              <p:attrName>style.visibility</p:attrName>
                                            </p:attrNameLst>
                                          </p:cBhvr>
                                          <p:to>
                                            <p:strVal val="visible"/>
                                          </p:to>
                                        </p:set>
                                        <p:animEffect transition="in" filter="wipe(up)">
                                          <p:cBhvr>
                                            <p:cTn id="16" dur="5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18"/>
                                            </p:tgtEl>
                                            <p:attrNameLst>
                                              <p:attrName>style.visibility</p:attrName>
                                            </p:attrNameLst>
                                          </p:cBhvr>
                                          <p:to>
                                            <p:strVal val="visible"/>
                                          </p:to>
                                        </p:set>
                                        <p:anim calcmode="lin" valueType="num">
                                          <p:cBhvr>
                                            <p:cTn id="21" dur="500" fill="hold"/>
                                            <p:tgtEl>
                                              <p:spTgt spid="18"/>
                                            </p:tgtEl>
                                            <p:attrNameLst>
                                              <p:attrName>ppt_w</p:attrName>
                                            </p:attrNameLst>
                                          </p:cBhvr>
                                          <p:tavLst>
                                            <p:tav tm="0">
                                              <p:val>
                                                <p:fltVal val="0"/>
                                              </p:val>
                                            </p:tav>
                                            <p:tav tm="100000">
                                              <p:val>
                                                <p:strVal val="#ppt_w"/>
                                              </p:val>
                                            </p:tav>
                                          </p:tavLst>
                                        </p:anim>
                                        <p:anim calcmode="lin" valueType="num">
                                          <p:cBhvr>
                                            <p:cTn id="22" dur="500" fill="hold"/>
                                            <p:tgtEl>
                                              <p:spTgt spid="18"/>
                                            </p:tgtEl>
                                            <p:attrNameLst>
                                              <p:attrName>ppt_h</p:attrName>
                                            </p:attrNameLst>
                                          </p:cBhvr>
                                          <p:tavLst>
                                            <p:tav tm="0">
                                              <p:val>
                                                <p:fltVal val="0"/>
                                              </p:val>
                                            </p:tav>
                                            <p:tav tm="100000">
                                              <p:val>
                                                <p:strVal val="#ppt_h"/>
                                              </p:val>
                                            </p:tav>
                                          </p:tavLst>
                                        </p:anim>
                                        <p:animEffect transition="in" filter="fade">
                                          <p:cBhvr>
                                            <p:cTn id="23" dur="500"/>
                                            <p:tgtEl>
                                              <p:spTgt spid="18"/>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7">
                                                <p:txEl>
                                                  <p:pRg st="0" end="0"/>
                                                </p:txEl>
                                              </p:spTgt>
                                            </p:tgtEl>
                                            <p:attrNameLst>
                                              <p:attrName>style.visibility</p:attrName>
                                            </p:attrNameLst>
                                          </p:cBhvr>
                                          <p:to>
                                            <p:strVal val="visible"/>
                                          </p:to>
                                        </p:set>
                                        <p:animEffect transition="in" filter="fade">
                                          <p:cBhvr>
                                            <p:cTn id="26" dur="500"/>
                                            <p:tgtEl>
                                              <p:spTgt spid="17">
                                                <p:txEl>
                                                  <p:pRg st="0" end="0"/>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53" presetClass="entr" presetSubtype="16"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p:cTn id="31" dur="500" fill="hold"/>
                                            <p:tgtEl>
                                              <p:spTgt spid="9"/>
                                            </p:tgtEl>
                                            <p:attrNameLst>
                                              <p:attrName>ppt_w</p:attrName>
                                            </p:attrNameLst>
                                          </p:cBhvr>
                                          <p:tavLst>
                                            <p:tav tm="0">
                                              <p:val>
                                                <p:fltVal val="0"/>
                                              </p:val>
                                            </p:tav>
                                            <p:tav tm="100000">
                                              <p:val>
                                                <p:strVal val="#ppt_w"/>
                                              </p:val>
                                            </p:tav>
                                          </p:tavLst>
                                        </p:anim>
                                        <p:anim calcmode="lin" valueType="num">
                                          <p:cBhvr>
                                            <p:cTn id="32" dur="500" fill="hold"/>
                                            <p:tgtEl>
                                              <p:spTgt spid="9"/>
                                            </p:tgtEl>
                                            <p:attrNameLst>
                                              <p:attrName>ppt_h</p:attrName>
                                            </p:attrNameLst>
                                          </p:cBhvr>
                                          <p:tavLst>
                                            <p:tav tm="0">
                                              <p:val>
                                                <p:fltVal val="0"/>
                                              </p:val>
                                            </p:tav>
                                            <p:tav tm="100000">
                                              <p:val>
                                                <p:strVal val="#ppt_h"/>
                                              </p:val>
                                            </p:tav>
                                          </p:tavLst>
                                        </p:anim>
                                        <p:animEffect transition="in" filter="fade">
                                          <p:cBhvr>
                                            <p:cTn id="33" dur="500"/>
                                            <p:tgtEl>
                                              <p:spTgt spid="9"/>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
                                                <p:txEl>
                                                  <p:pRg st="0" end="0"/>
                                                </p:txEl>
                                              </p:spTgt>
                                            </p:tgtEl>
                                            <p:attrNameLst>
                                              <p:attrName>style.visibility</p:attrName>
                                            </p:attrNameLst>
                                          </p:cBhvr>
                                          <p:to>
                                            <p:strVal val="visible"/>
                                          </p:to>
                                        </p:set>
                                        <p:animEffect transition="in" filter="fade">
                                          <p:cBhvr>
                                            <p:cTn id="36" dur="500"/>
                                            <p:tgtEl>
                                              <p:spTgt spid="3">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53" presetClass="entr" presetSubtype="16" fill="hold" nodeType="clickEffect">
                                      <p:stCondLst>
                                        <p:cond delay="0"/>
                                      </p:stCondLst>
                                      <p:childTnLst>
                                        <p:set>
                                          <p:cBhvr>
                                            <p:cTn id="40" dur="1" fill="hold">
                                              <p:stCondLst>
                                                <p:cond delay="0"/>
                                              </p:stCondLst>
                                            </p:cTn>
                                            <p:tgtEl>
                                              <p:spTgt spid="13"/>
                                            </p:tgtEl>
                                            <p:attrNameLst>
                                              <p:attrName>style.visibility</p:attrName>
                                            </p:attrNameLst>
                                          </p:cBhvr>
                                          <p:to>
                                            <p:strVal val="visible"/>
                                          </p:to>
                                        </p:set>
                                        <p:anim calcmode="lin" valueType="num">
                                          <p:cBhvr>
                                            <p:cTn id="41" dur="500" fill="hold"/>
                                            <p:tgtEl>
                                              <p:spTgt spid="13"/>
                                            </p:tgtEl>
                                            <p:attrNameLst>
                                              <p:attrName>ppt_w</p:attrName>
                                            </p:attrNameLst>
                                          </p:cBhvr>
                                          <p:tavLst>
                                            <p:tav tm="0">
                                              <p:val>
                                                <p:fltVal val="0"/>
                                              </p:val>
                                            </p:tav>
                                            <p:tav tm="100000">
                                              <p:val>
                                                <p:strVal val="#ppt_w"/>
                                              </p:val>
                                            </p:tav>
                                          </p:tavLst>
                                        </p:anim>
                                        <p:anim calcmode="lin" valueType="num">
                                          <p:cBhvr>
                                            <p:cTn id="42" dur="500" fill="hold"/>
                                            <p:tgtEl>
                                              <p:spTgt spid="13"/>
                                            </p:tgtEl>
                                            <p:attrNameLst>
                                              <p:attrName>ppt_h</p:attrName>
                                            </p:attrNameLst>
                                          </p:cBhvr>
                                          <p:tavLst>
                                            <p:tav tm="0">
                                              <p:val>
                                                <p:fltVal val="0"/>
                                              </p:val>
                                            </p:tav>
                                            <p:tav tm="100000">
                                              <p:val>
                                                <p:strVal val="#ppt_h"/>
                                              </p:val>
                                            </p:tav>
                                          </p:tavLst>
                                        </p:anim>
                                        <p:animEffect transition="in" filter="fade">
                                          <p:cBhvr>
                                            <p:cTn id="43" dur="500"/>
                                            <p:tgtEl>
                                              <p:spTgt spid="13"/>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1">
                                                <p:txEl>
                                                  <p:pRg st="0" end="0"/>
                                                </p:txEl>
                                              </p:spTgt>
                                            </p:tgtEl>
                                            <p:attrNameLst>
                                              <p:attrName>style.visibility</p:attrName>
                                            </p:attrNameLst>
                                          </p:cBhvr>
                                          <p:to>
                                            <p:strVal val="visible"/>
                                          </p:to>
                                        </p:set>
                                        <p:animEffect transition="in" filter="fade">
                                          <p:cBhvr>
                                            <p:cTn id="46" dur="500"/>
                                            <p:tgtEl>
                                              <p:spTgt spid="11">
                                                <p:txEl>
                                                  <p:pRg st="0" end="0"/>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53" presetClass="entr" presetSubtype="16" fill="hold" nodeType="clickEffect">
                                      <p:stCondLst>
                                        <p:cond delay="0"/>
                                      </p:stCondLst>
                                      <p:childTnLst>
                                        <p:set>
                                          <p:cBhvr>
                                            <p:cTn id="50" dur="1" fill="hold">
                                              <p:stCondLst>
                                                <p:cond delay="0"/>
                                              </p:stCondLst>
                                            </p:cTn>
                                            <p:tgtEl>
                                              <p:spTgt spid="14"/>
                                            </p:tgtEl>
                                            <p:attrNameLst>
                                              <p:attrName>style.visibility</p:attrName>
                                            </p:attrNameLst>
                                          </p:cBhvr>
                                          <p:to>
                                            <p:strVal val="visible"/>
                                          </p:to>
                                        </p:set>
                                        <p:anim calcmode="lin" valueType="num">
                                          <p:cBhvr>
                                            <p:cTn id="51" dur="500" fill="hold"/>
                                            <p:tgtEl>
                                              <p:spTgt spid="14"/>
                                            </p:tgtEl>
                                            <p:attrNameLst>
                                              <p:attrName>ppt_w</p:attrName>
                                            </p:attrNameLst>
                                          </p:cBhvr>
                                          <p:tavLst>
                                            <p:tav tm="0">
                                              <p:val>
                                                <p:fltVal val="0"/>
                                              </p:val>
                                            </p:tav>
                                            <p:tav tm="100000">
                                              <p:val>
                                                <p:strVal val="#ppt_w"/>
                                              </p:val>
                                            </p:tav>
                                          </p:tavLst>
                                        </p:anim>
                                        <p:anim calcmode="lin" valueType="num">
                                          <p:cBhvr>
                                            <p:cTn id="52" dur="500" fill="hold"/>
                                            <p:tgtEl>
                                              <p:spTgt spid="14"/>
                                            </p:tgtEl>
                                            <p:attrNameLst>
                                              <p:attrName>ppt_h</p:attrName>
                                            </p:attrNameLst>
                                          </p:cBhvr>
                                          <p:tavLst>
                                            <p:tav tm="0">
                                              <p:val>
                                                <p:fltVal val="0"/>
                                              </p:val>
                                            </p:tav>
                                            <p:tav tm="100000">
                                              <p:val>
                                                <p:strVal val="#ppt_h"/>
                                              </p:val>
                                            </p:tav>
                                          </p:tavLst>
                                        </p:anim>
                                        <p:animEffect transition="in" filter="fade">
                                          <p:cBhvr>
                                            <p:cTn id="53" dur="500"/>
                                            <p:tgtEl>
                                              <p:spTgt spid="14"/>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12">
                                                <p:txEl>
                                                  <p:pRg st="0" end="0"/>
                                                </p:txEl>
                                              </p:spTgt>
                                            </p:tgtEl>
                                            <p:attrNameLst>
                                              <p:attrName>style.visibility</p:attrName>
                                            </p:attrNameLst>
                                          </p:cBhvr>
                                          <p:to>
                                            <p:strVal val="visible"/>
                                          </p:to>
                                        </p:set>
                                        <p:animEffect transition="in" filter="fade">
                                          <p:cBhvr>
                                            <p:cTn id="56" dur="500"/>
                                            <p:tgtEl>
                                              <p:spTgt spid="12">
                                                <p:txEl>
                                                  <p:pRg st="0" end="0"/>
                                                </p:txEl>
                                              </p:spTgt>
                                            </p:tgtEl>
                                          </p:cBhvr>
                                        </p:animEffect>
                                      </p:childTnLst>
                                    </p:cTn>
                                  </p:par>
                                  <p:par>
                                    <p:cTn id="57" presetID="10" presetClass="entr" presetSubtype="0" fill="hold" nodeType="withEffect">
                                      <p:stCondLst>
                                        <p:cond delay="800"/>
                                      </p:stCondLst>
                                      <p:childTnLst>
                                        <p:set>
                                          <p:cBhvr>
                                            <p:cTn id="58" dur="1" fill="hold">
                                              <p:stCondLst>
                                                <p:cond delay="0"/>
                                              </p:stCondLst>
                                            </p:cTn>
                                            <p:tgtEl>
                                              <p:spTgt spid="20"/>
                                            </p:tgtEl>
                                            <p:attrNameLst>
                                              <p:attrName>style.visibility</p:attrName>
                                            </p:attrNameLst>
                                          </p:cBhvr>
                                          <p:to>
                                            <p:strVal val="visible"/>
                                          </p:to>
                                        </p:set>
                                        <p:animEffect transition="in" filter="fade">
                                          <p:cBhvr>
                                            <p:cTn id="59" dur="200"/>
                                            <p:tgtEl>
                                              <p:spTgt spid="20"/>
                                            </p:tgtEl>
                                          </p:cBhvr>
                                        </p:animEffect>
                                      </p:childTnLst>
                                    </p:cTn>
                                  </p:par>
                                  <p:par>
                                    <p:cTn id="60" presetID="35" presetClass="path" presetSubtype="0" accel="40000" fill="hold" nodeType="withEffect">
                                      <p:stCondLst>
                                        <p:cond delay="800"/>
                                      </p:stCondLst>
                                      <p:childTnLst>
                                        <p:animMotion origin="layout" path="M -0.08108 2.34568E-6 L -5.55556E-7 2.34568E-6 " pathEditMode="relative" rAng="0" ptsTypes="AA">
                                          <p:cBhvr>
                                            <p:cTn id="61" dur="400" fill="hold"/>
                                            <p:tgtEl>
                                              <p:spTgt spid="20"/>
                                            </p:tgtEl>
                                            <p:attrNameLst>
                                              <p:attrName>ppt_x</p:attrName>
                                              <p:attrName>ppt_y</p:attrName>
                                            </p:attrNameLst>
                                          </p:cBhvr>
                                          <p:rCtr x="404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7" grpId="0"/>
          <p:bldP spid="10" grpId="0">
            <p:tmplLst>
              <p:tmpl>
                <p:tnLst>
                  <p:par>
                    <p:cTn presetID="10" presetClass="entr" presetSubtype="0" fill="hold" nodeType="withEffect">
                      <p:stCondLst>
                        <p:cond delay="5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build="p">
            <p:tmplLst>
              <p:tmpl lvl="1">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build="p">
            <p:tmplLst>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7" grpId="0" build="p">
            <p:tmplLst>
              <p:tmpl lvl="1">
                <p:tnLst>
                  <p:par>
                    <p:cTn presetID="10"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PicInfo 6 Lines - Dark Magenta - Dark BG">
    <p:spTree>
      <p:nvGrpSpPr>
        <p:cNvPr id="1" name=""/>
        <p:cNvGrpSpPr/>
        <p:nvPr/>
      </p:nvGrpSpPr>
      <p:grpSpPr>
        <a:xfrm>
          <a:off x="0" y="0"/>
          <a:ext cx="0" cy="0"/>
          <a:chOff x="0" y="0"/>
          <a:chExt cx="0" cy="0"/>
        </a:xfrm>
      </p:grpSpPr>
      <p:sp>
        <p:nvSpPr>
          <p:cNvPr id="4" name="Rectangle 3"/>
          <p:cNvSpPr/>
          <p:nvPr userDrawn="1"/>
        </p:nvSpPr>
        <p:spPr>
          <a:xfrm>
            <a:off x="272013" y="265535"/>
            <a:ext cx="5941113" cy="242281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8" name="Rectangle 7"/>
          <p:cNvSpPr/>
          <p:nvPr userDrawn="1"/>
        </p:nvSpPr>
        <p:spPr>
          <a:xfrm>
            <a:off x="272013" y="2811809"/>
            <a:ext cx="5941113" cy="391718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 name="Content Placeholder 2"/>
          <p:cNvSpPr>
            <a:spLocks noGrp="1"/>
          </p:cNvSpPr>
          <p:nvPr userDrawn="1">
            <p:ph idx="1"/>
          </p:nvPr>
        </p:nvSpPr>
        <p:spPr>
          <a:xfrm>
            <a:off x="859471" y="3037639"/>
            <a:ext cx="5107186" cy="502874"/>
          </a:xfrm>
        </p:spPr>
        <p:txBody>
          <a:bodyPr anchor="ctr" anchorCtr="0"/>
          <a:lstStyle/>
          <a:p>
            <a:pPr lvl="0"/>
            <a:r>
              <a:rPr lang="en-US"/>
              <a:t>Edit Master text styles</a:t>
            </a:r>
          </a:p>
        </p:txBody>
      </p:sp>
      <p:sp>
        <p:nvSpPr>
          <p:cNvPr id="7" name="Picture Placeholder 23"/>
          <p:cNvSpPr>
            <a:spLocks noGrp="1"/>
          </p:cNvSpPr>
          <p:nvPr userDrawn="1">
            <p:ph type="pic" sz="quarter" idx="14"/>
          </p:nvPr>
        </p:nvSpPr>
        <p:spPr>
          <a:xfrm>
            <a:off x="6328923" y="265535"/>
            <a:ext cx="5832443" cy="6113488"/>
          </a:xfrm>
          <a:prstGeom prst="rect">
            <a:avLst/>
          </a:prstGeom>
        </p:spPr>
        <p:txBody>
          <a:bodyPr>
            <a:normAutofit/>
          </a:bodyPr>
          <a:lstStyle>
            <a:lvl1pPr marL="0" indent="0">
              <a:buNone/>
              <a:defRPr sz="2176" b="1"/>
            </a:lvl1pPr>
          </a:lstStyle>
          <a:p>
            <a:r>
              <a:rPr lang="en-US"/>
              <a:t>Click icon to add picture</a:t>
            </a:r>
            <a:endParaRPr lang="en-GB" dirty="0"/>
          </a:p>
        </p:txBody>
      </p:sp>
      <p:sp>
        <p:nvSpPr>
          <p:cNvPr id="10" name="Text Placeholder 9"/>
          <p:cNvSpPr>
            <a:spLocks noGrp="1"/>
          </p:cNvSpPr>
          <p:nvPr userDrawn="1">
            <p:ph type="body" sz="quarter" idx="15" hasCustomPrompt="1"/>
          </p:nvPr>
        </p:nvSpPr>
        <p:spPr>
          <a:xfrm>
            <a:off x="544026" y="265534"/>
            <a:ext cx="5669100" cy="2350431"/>
          </a:xfrm>
        </p:spPr>
        <p:txBody>
          <a:bodyPr anchor="t" anchorCtr="0">
            <a:noAutofit/>
          </a:bodyPr>
          <a:lstStyle>
            <a:lvl1pPr marL="0" indent="0">
              <a:buNone/>
              <a:defRPr sz="7343" cap="all" baseline="0">
                <a:latin typeface="+mj-lt"/>
              </a:defRPr>
            </a:lvl1pPr>
          </a:lstStyle>
          <a:p>
            <a:pPr lvl="0"/>
            <a:r>
              <a:rPr lang="en-US" dirty="0"/>
              <a:t>Insert name</a:t>
            </a:r>
            <a:endParaRPr lang="en-GB" dirty="0"/>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44026" y="3167770"/>
            <a:ext cx="229113" cy="229109"/>
          </a:xfrm>
          <a:prstGeom prst="rect">
            <a:avLst/>
          </a:prstGeom>
        </p:spPr>
      </p:pic>
      <p:sp>
        <p:nvSpPr>
          <p:cNvPr id="11" name="Content Placeholder 2"/>
          <p:cNvSpPr>
            <a:spLocks noGrp="1"/>
          </p:cNvSpPr>
          <p:nvPr>
            <p:ph idx="16"/>
          </p:nvPr>
        </p:nvSpPr>
        <p:spPr>
          <a:xfrm>
            <a:off x="859471" y="3631170"/>
            <a:ext cx="5107186" cy="502874"/>
          </a:xfrm>
        </p:spPr>
        <p:txBody>
          <a:bodyPr anchor="ctr" anchorCtr="0"/>
          <a:lstStyle/>
          <a:p>
            <a:pPr lvl="0"/>
            <a:r>
              <a:rPr lang="en-US"/>
              <a:t>Edit Master text styles</a:t>
            </a:r>
          </a:p>
        </p:txBody>
      </p:sp>
      <p:sp>
        <p:nvSpPr>
          <p:cNvPr id="12" name="Content Placeholder 2"/>
          <p:cNvSpPr>
            <a:spLocks noGrp="1"/>
          </p:cNvSpPr>
          <p:nvPr>
            <p:ph idx="17"/>
          </p:nvPr>
        </p:nvSpPr>
        <p:spPr>
          <a:xfrm>
            <a:off x="859471" y="4224700"/>
            <a:ext cx="5107186" cy="502874"/>
          </a:xfrm>
        </p:spPr>
        <p:txBody>
          <a:bodyPr anchor="ctr" anchorCtr="0"/>
          <a:lstStyle/>
          <a:p>
            <a:pPr lvl="0"/>
            <a:r>
              <a:rPr lang="en-US"/>
              <a:t>Edit Master text styles</a:t>
            </a:r>
          </a:p>
        </p:txBody>
      </p:sp>
      <p:pic>
        <p:nvPicPr>
          <p:cNvPr id="13" name="Picture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44026" y="3764198"/>
            <a:ext cx="229113" cy="229109"/>
          </a:xfrm>
          <a:prstGeom prst="rect">
            <a:avLst/>
          </a:prstGeom>
        </p:spPr>
      </p:pic>
      <p:pic>
        <p:nvPicPr>
          <p:cNvPr id="14" name="Picture 1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44026" y="4360626"/>
            <a:ext cx="229113" cy="229109"/>
          </a:xfrm>
          <a:prstGeom prst="rect">
            <a:avLst/>
          </a:prstGeom>
        </p:spPr>
      </p:pic>
      <p:grpSp>
        <p:nvGrpSpPr>
          <p:cNvPr id="6" name="Group 5"/>
          <p:cNvGrpSpPr>
            <a:grpSpLocks noChangeAspect="1"/>
          </p:cNvGrpSpPr>
          <p:nvPr userDrawn="1"/>
        </p:nvGrpSpPr>
        <p:grpSpPr bwMode="auto">
          <a:xfrm>
            <a:off x="4953050" y="2206725"/>
            <a:ext cx="1190020" cy="1046381"/>
            <a:chOff x="6077" y="1319"/>
            <a:chExt cx="290" cy="255"/>
          </a:xfrm>
        </p:grpSpPr>
        <p:sp>
          <p:nvSpPr>
            <p:cNvPr id="20" name="Freeform 6"/>
            <p:cNvSpPr>
              <a:spLocks noEditPoints="1"/>
            </p:cNvSpPr>
            <p:nvPr userDrawn="1"/>
          </p:nvSpPr>
          <p:spPr bwMode="auto">
            <a:xfrm>
              <a:off x="6176" y="1383"/>
              <a:ext cx="191" cy="191"/>
            </a:xfrm>
            <a:custGeom>
              <a:avLst/>
              <a:gdLst>
                <a:gd name="T0" fmla="*/ 21 w 81"/>
                <a:gd name="T1" fmla="*/ 4 h 81"/>
                <a:gd name="T2" fmla="*/ 20 w 81"/>
                <a:gd name="T3" fmla="*/ 7 h 81"/>
                <a:gd name="T4" fmla="*/ 22 w 81"/>
                <a:gd name="T5" fmla="*/ 14 h 81"/>
                <a:gd name="T6" fmla="*/ 21 w 81"/>
                <a:gd name="T7" fmla="*/ 18 h 81"/>
                <a:gd name="T8" fmla="*/ 17 w 81"/>
                <a:gd name="T9" fmla="*/ 22 h 81"/>
                <a:gd name="T10" fmla="*/ 13 w 81"/>
                <a:gd name="T11" fmla="*/ 24 h 81"/>
                <a:gd name="T12" fmla="*/ 6 w 81"/>
                <a:gd name="T13" fmla="*/ 22 h 81"/>
                <a:gd name="T14" fmla="*/ 3 w 81"/>
                <a:gd name="T15" fmla="*/ 24 h 81"/>
                <a:gd name="T16" fmla="*/ 0 w 81"/>
                <a:gd name="T17" fmla="*/ 39 h 81"/>
                <a:gd name="T18" fmla="*/ 1 w 81"/>
                <a:gd name="T19" fmla="*/ 41 h 81"/>
                <a:gd name="T20" fmla="*/ 9 w 81"/>
                <a:gd name="T21" fmla="*/ 43 h 81"/>
                <a:gd name="T22" fmla="*/ 11 w 81"/>
                <a:gd name="T23" fmla="*/ 46 h 81"/>
                <a:gd name="T24" fmla="*/ 13 w 81"/>
                <a:gd name="T25" fmla="*/ 52 h 81"/>
                <a:gd name="T26" fmla="*/ 12 w 81"/>
                <a:gd name="T27" fmla="*/ 56 h 81"/>
                <a:gd name="T28" fmla="*/ 7 w 81"/>
                <a:gd name="T29" fmla="*/ 61 h 81"/>
                <a:gd name="T30" fmla="*/ 7 w 81"/>
                <a:gd name="T31" fmla="*/ 64 h 81"/>
                <a:gd name="T32" fmla="*/ 19 w 81"/>
                <a:gd name="T33" fmla="*/ 75 h 81"/>
                <a:gd name="T34" fmla="*/ 22 w 81"/>
                <a:gd name="T35" fmla="*/ 74 h 81"/>
                <a:gd name="T36" fmla="*/ 27 w 81"/>
                <a:gd name="T37" fmla="*/ 69 h 81"/>
                <a:gd name="T38" fmla="*/ 30 w 81"/>
                <a:gd name="T39" fmla="*/ 68 h 81"/>
                <a:gd name="T40" fmla="*/ 35 w 81"/>
                <a:gd name="T41" fmla="*/ 70 h 81"/>
                <a:gd name="T42" fmla="*/ 40 w 81"/>
                <a:gd name="T43" fmla="*/ 72 h 81"/>
                <a:gd name="T44" fmla="*/ 42 w 81"/>
                <a:gd name="T45" fmla="*/ 79 h 81"/>
                <a:gd name="T46" fmla="*/ 44 w 81"/>
                <a:gd name="T47" fmla="*/ 81 h 81"/>
                <a:gd name="T48" fmla="*/ 59 w 81"/>
                <a:gd name="T49" fmla="*/ 76 h 81"/>
                <a:gd name="T50" fmla="*/ 61 w 81"/>
                <a:gd name="T51" fmla="*/ 73 h 81"/>
                <a:gd name="T52" fmla="*/ 59 w 81"/>
                <a:gd name="T53" fmla="*/ 66 h 81"/>
                <a:gd name="T54" fmla="*/ 60 w 81"/>
                <a:gd name="T55" fmla="*/ 63 h 81"/>
                <a:gd name="T56" fmla="*/ 64 w 81"/>
                <a:gd name="T57" fmla="*/ 58 h 81"/>
                <a:gd name="T58" fmla="*/ 68 w 81"/>
                <a:gd name="T59" fmla="*/ 57 h 81"/>
                <a:gd name="T60" fmla="*/ 75 w 81"/>
                <a:gd name="T61" fmla="*/ 58 h 81"/>
                <a:gd name="T62" fmla="*/ 77 w 81"/>
                <a:gd name="T63" fmla="*/ 57 h 81"/>
                <a:gd name="T64" fmla="*/ 81 w 81"/>
                <a:gd name="T65" fmla="*/ 42 h 81"/>
                <a:gd name="T66" fmla="*/ 79 w 81"/>
                <a:gd name="T67" fmla="*/ 39 h 81"/>
                <a:gd name="T68" fmla="*/ 72 w 81"/>
                <a:gd name="T69" fmla="*/ 37 h 81"/>
                <a:gd name="T70" fmla="*/ 69 w 81"/>
                <a:gd name="T71" fmla="*/ 35 h 81"/>
                <a:gd name="T72" fmla="*/ 68 w 81"/>
                <a:gd name="T73" fmla="*/ 29 h 81"/>
                <a:gd name="T74" fmla="*/ 68 w 81"/>
                <a:gd name="T75" fmla="*/ 25 h 81"/>
                <a:gd name="T76" fmla="*/ 73 w 81"/>
                <a:gd name="T77" fmla="*/ 20 h 81"/>
                <a:gd name="T78" fmla="*/ 73 w 81"/>
                <a:gd name="T79" fmla="*/ 16 h 81"/>
                <a:gd name="T80" fmla="*/ 62 w 81"/>
                <a:gd name="T81" fmla="*/ 6 h 81"/>
                <a:gd name="T82" fmla="*/ 59 w 81"/>
                <a:gd name="T83" fmla="*/ 6 h 81"/>
                <a:gd name="T84" fmla="*/ 54 w 81"/>
                <a:gd name="T85" fmla="*/ 11 h 81"/>
                <a:gd name="T86" fmla="*/ 51 w 81"/>
                <a:gd name="T87" fmla="*/ 12 h 81"/>
                <a:gd name="T88" fmla="*/ 45 w 81"/>
                <a:gd name="T89" fmla="*/ 11 h 81"/>
                <a:gd name="T90" fmla="*/ 41 w 81"/>
                <a:gd name="T91" fmla="*/ 8 h 81"/>
                <a:gd name="T92" fmla="*/ 39 w 81"/>
                <a:gd name="T93" fmla="*/ 1 h 81"/>
                <a:gd name="T94" fmla="*/ 36 w 81"/>
                <a:gd name="T95" fmla="*/ 0 h 81"/>
                <a:gd name="T96" fmla="*/ 21 w 81"/>
                <a:gd name="T97" fmla="*/ 4 h 81"/>
                <a:gd name="T98" fmla="*/ 59 w 81"/>
                <a:gd name="T99" fmla="*/ 34 h 81"/>
                <a:gd name="T100" fmla="*/ 46 w 81"/>
                <a:gd name="T101" fmla="*/ 60 h 81"/>
                <a:gd name="T102" fmla="*/ 20 w 81"/>
                <a:gd name="T103" fmla="*/ 46 h 81"/>
                <a:gd name="T104" fmla="*/ 34 w 81"/>
                <a:gd name="T105" fmla="*/ 21 h 81"/>
                <a:gd name="T106" fmla="*/ 59 w 81"/>
                <a:gd name="T107" fmla="*/ 34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1" h="81">
                  <a:moveTo>
                    <a:pt x="21" y="4"/>
                  </a:moveTo>
                  <a:cubicBezTo>
                    <a:pt x="20" y="5"/>
                    <a:pt x="20" y="6"/>
                    <a:pt x="20" y="7"/>
                  </a:cubicBezTo>
                  <a:cubicBezTo>
                    <a:pt x="22" y="14"/>
                    <a:pt x="22" y="14"/>
                    <a:pt x="22" y="14"/>
                  </a:cubicBezTo>
                  <a:cubicBezTo>
                    <a:pt x="22" y="15"/>
                    <a:pt x="22" y="17"/>
                    <a:pt x="21" y="18"/>
                  </a:cubicBezTo>
                  <a:cubicBezTo>
                    <a:pt x="17" y="22"/>
                    <a:pt x="17" y="22"/>
                    <a:pt x="17" y="22"/>
                  </a:cubicBezTo>
                  <a:cubicBezTo>
                    <a:pt x="16" y="23"/>
                    <a:pt x="14" y="24"/>
                    <a:pt x="13" y="24"/>
                  </a:cubicBezTo>
                  <a:cubicBezTo>
                    <a:pt x="6" y="22"/>
                    <a:pt x="6" y="22"/>
                    <a:pt x="6" y="22"/>
                  </a:cubicBezTo>
                  <a:cubicBezTo>
                    <a:pt x="5" y="22"/>
                    <a:pt x="4" y="22"/>
                    <a:pt x="3" y="24"/>
                  </a:cubicBezTo>
                  <a:cubicBezTo>
                    <a:pt x="0" y="39"/>
                    <a:pt x="0" y="39"/>
                    <a:pt x="0" y="39"/>
                  </a:cubicBezTo>
                  <a:cubicBezTo>
                    <a:pt x="0" y="40"/>
                    <a:pt x="0" y="41"/>
                    <a:pt x="1" y="41"/>
                  </a:cubicBezTo>
                  <a:cubicBezTo>
                    <a:pt x="9" y="43"/>
                    <a:pt x="9" y="43"/>
                    <a:pt x="9" y="43"/>
                  </a:cubicBezTo>
                  <a:cubicBezTo>
                    <a:pt x="10" y="43"/>
                    <a:pt x="11" y="44"/>
                    <a:pt x="11" y="46"/>
                  </a:cubicBezTo>
                  <a:cubicBezTo>
                    <a:pt x="13" y="52"/>
                    <a:pt x="13" y="52"/>
                    <a:pt x="13" y="52"/>
                  </a:cubicBezTo>
                  <a:cubicBezTo>
                    <a:pt x="13" y="53"/>
                    <a:pt x="13" y="55"/>
                    <a:pt x="12" y="56"/>
                  </a:cubicBezTo>
                  <a:cubicBezTo>
                    <a:pt x="7" y="61"/>
                    <a:pt x="7" y="61"/>
                    <a:pt x="7" y="61"/>
                  </a:cubicBezTo>
                  <a:cubicBezTo>
                    <a:pt x="7" y="62"/>
                    <a:pt x="7" y="63"/>
                    <a:pt x="7" y="64"/>
                  </a:cubicBezTo>
                  <a:cubicBezTo>
                    <a:pt x="19" y="75"/>
                    <a:pt x="19" y="75"/>
                    <a:pt x="19" y="75"/>
                  </a:cubicBezTo>
                  <a:cubicBezTo>
                    <a:pt x="20" y="75"/>
                    <a:pt x="21" y="75"/>
                    <a:pt x="22" y="74"/>
                  </a:cubicBezTo>
                  <a:cubicBezTo>
                    <a:pt x="27" y="69"/>
                    <a:pt x="27" y="69"/>
                    <a:pt x="27" y="69"/>
                  </a:cubicBezTo>
                  <a:cubicBezTo>
                    <a:pt x="28" y="68"/>
                    <a:pt x="29" y="68"/>
                    <a:pt x="30" y="68"/>
                  </a:cubicBezTo>
                  <a:cubicBezTo>
                    <a:pt x="31" y="69"/>
                    <a:pt x="34" y="69"/>
                    <a:pt x="35" y="70"/>
                  </a:cubicBezTo>
                  <a:cubicBezTo>
                    <a:pt x="36" y="70"/>
                    <a:pt x="39" y="71"/>
                    <a:pt x="40" y="72"/>
                  </a:cubicBezTo>
                  <a:cubicBezTo>
                    <a:pt x="42" y="79"/>
                    <a:pt x="42" y="79"/>
                    <a:pt x="42" y="79"/>
                  </a:cubicBezTo>
                  <a:cubicBezTo>
                    <a:pt x="42" y="80"/>
                    <a:pt x="43" y="81"/>
                    <a:pt x="44" y="81"/>
                  </a:cubicBezTo>
                  <a:cubicBezTo>
                    <a:pt x="59" y="76"/>
                    <a:pt x="59" y="76"/>
                    <a:pt x="59" y="76"/>
                  </a:cubicBezTo>
                  <a:cubicBezTo>
                    <a:pt x="60" y="76"/>
                    <a:pt x="61" y="74"/>
                    <a:pt x="61" y="73"/>
                  </a:cubicBezTo>
                  <a:cubicBezTo>
                    <a:pt x="59" y="66"/>
                    <a:pt x="59" y="66"/>
                    <a:pt x="59" y="66"/>
                  </a:cubicBezTo>
                  <a:cubicBezTo>
                    <a:pt x="58" y="65"/>
                    <a:pt x="59" y="64"/>
                    <a:pt x="60" y="63"/>
                  </a:cubicBezTo>
                  <a:cubicBezTo>
                    <a:pt x="64" y="58"/>
                    <a:pt x="64" y="58"/>
                    <a:pt x="64" y="58"/>
                  </a:cubicBezTo>
                  <a:cubicBezTo>
                    <a:pt x="65" y="57"/>
                    <a:pt x="66" y="56"/>
                    <a:pt x="68" y="57"/>
                  </a:cubicBezTo>
                  <a:cubicBezTo>
                    <a:pt x="75" y="58"/>
                    <a:pt x="75" y="58"/>
                    <a:pt x="75" y="58"/>
                  </a:cubicBezTo>
                  <a:cubicBezTo>
                    <a:pt x="76" y="59"/>
                    <a:pt x="77" y="58"/>
                    <a:pt x="77" y="57"/>
                  </a:cubicBezTo>
                  <a:cubicBezTo>
                    <a:pt x="81" y="42"/>
                    <a:pt x="81" y="42"/>
                    <a:pt x="81" y="42"/>
                  </a:cubicBezTo>
                  <a:cubicBezTo>
                    <a:pt x="81" y="40"/>
                    <a:pt x="80" y="39"/>
                    <a:pt x="79" y="39"/>
                  </a:cubicBezTo>
                  <a:cubicBezTo>
                    <a:pt x="72" y="37"/>
                    <a:pt x="72" y="37"/>
                    <a:pt x="72" y="37"/>
                  </a:cubicBezTo>
                  <a:cubicBezTo>
                    <a:pt x="71" y="37"/>
                    <a:pt x="70" y="36"/>
                    <a:pt x="69" y="35"/>
                  </a:cubicBezTo>
                  <a:cubicBezTo>
                    <a:pt x="68" y="29"/>
                    <a:pt x="68" y="29"/>
                    <a:pt x="68" y="29"/>
                  </a:cubicBezTo>
                  <a:cubicBezTo>
                    <a:pt x="67" y="27"/>
                    <a:pt x="67" y="26"/>
                    <a:pt x="68" y="25"/>
                  </a:cubicBezTo>
                  <a:cubicBezTo>
                    <a:pt x="73" y="20"/>
                    <a:pt x="73" y="20"/>
                    <a:pt x="73" y="20"/>
                  </a:cubicBezTo>
                  <a:cubicBezTo>
                    <a:pt x="74" y="19"/>
                    <a:pt x="74" y="17"/>
                    <a:pt x="73" y="16"/>
                  </a:cubicBezTo>
                  <a:cubicBezTo>
                    <a:pt x="62" y="6"/>
                    <a:pt x="62" y="6"/>
                    <a:pt x="62" y="6"/>
                  </a:cubicBezTo>
                  <a:cubicBezTo>
                    <a:pt x="61" y="5"/>
                    <a:pt x="60" y="5"/>
                    <a:pt x="59" y="6"/>
                  </a:cubicBezTo>
                  <a:cubicBezTo>
                    <a:pt x="54" y="11"/>
                    <a:pt x="54" y="11"/>
                    <a:pt x="54" y="11"/>
                  </a:cubicBezTo>
                  <a:cubicBezTo>
                    <a:pt x="53" y="12"/>
                    <a:pt x="51" y="13"/>
                    <a:pt x="51" y="12"/>
                  </a:cubicBezTo>
                  <a:cubicBezTo>
                    <a:pt x="50" y="12"/>
                    <a:pt x="46" y="11"/>
                    <a:pt x="45" y="11"/>
                  </a:cubicBezTo>
                  <a:cubicBezTo>
                    <a:pt x="44" y="11"/>
                    <a:pt x="41" y="9"/>
                    <a:pt x="41" y="8"/>
                  </a:cubicBezTo>
                  <a:cubicBezTo>
                    <a:pt x="39" y="1"/>
                    <a:pt x="39" y="1"/>
                    <a:pt x="39" y="1"/>
                  </a:cubicBezTo>
                  <a:cubicBezTo>
                    <a:pt x="39" y="0"/>
                    <a:pt x="37" y="0"/>
                    <a:pt x="36" y="0"/>
                  </a:cubicBezTo>
                  <a:lnTo>
                    <a:pt x="21" y="4"/>
                  </a:lnTo>
                  <a:close/>
                  <a:moveTo>
                    <a:pt x="59" y="34"/>
                  </a:moveTo>
                  <a:cubicBezTo>
                    <a:pt x="63" y="45"/>
                    <a:pt x="56" y="56"/>
                    <a:pt x="46" y="60"/>
                  </a:cubicBezTo>
                  <a:cubicBezTo>
                    <a:pt x="35" y="63"/>
                    <a:pt x="24" y="57"/>
                    <a:pt x="20" y="46"/>
                  </a:cubicBezTo>
                  <a:cubicBezTo>
                    <a:pt x="17" y="35"/>
                    <a:pt x="23" y="24"/>
                    <a:pt x="34" y="21"/>
                  </a:cubicBezTo>
                  <a:cubicBezTo>
                    <a:pt x="45" y="18"/>
                    <a:pt x="56" y="24"/>
                    <a:pt x="59" y="3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48"/>
            </a:p>
          </p:txBody>
        </p:sp>
        <p:sp>
          <p:nvSpPr>
            <p:cNvPr id="21" name="Freeform 7"/>
            <p:cNvSpPr>
              <a:spLocks noEditPoints="1"/>
            </p:cNvSpPr>
            <p:nvPr userDrawn="1"/>
          </p:nvSpPr>
          <p:spPr bwMode="auto">
            <a:xfrm>
              <a:off x="6211" y="1418"/>
              <a:ext cx="118" cy="118"/>
            </a:xfrm>
            <a:custGeom>
              <a:avLst/>
              <a:gdLst>
                <a:gd name="T0" fmla="*/ 46 w 50"/>
                <a:gd name="T1" fmla="*/ 19 h 50"/>
                <a:gd name="T2" fmla="*/ 31 w 50"/>
                <a:gd name="T3" fmla="*/ 47 h 50"/>
                <a:gd name="T4" fmla="*/ 3 w 50"/>
                <a:gd name="T5" fmla="*/ 32 h 50"/>
                <a:gd name="T6" fmla="*/ 18 w 50"/>
                <a:gd name="T7" fmla="*/ 4 h 50"/>
                <a:gd name="T8" fmla="*/ 46 w 50"/>
                <a:gd name="T9" fmla="*/ 19 h 50"/>
                <a:gd name="T10" fmla="*/ 10 w 50"/>
                <a:gd name="T11" fmla="*/ 30 h 50"/>
                <a:gd name="T12" fmla="*/ 29 w 50"/>
                <a:gd name="T13" fmla="*/ 41 h 50"/>
                <a:gd name="T14" fmla="*/ 40 w 50"/>
                <a:gd name="T15" fmla="*/ 21 h 50"/>
                <a:gd name="T16" fmla="*/ 20 w 50"/>
                <a:gd name="T17" fmla="*/ 10 h 50"/>
                <a:gd name="T18" fmla="*/ 10 w 50"/>
                <a:gd name="T19" fmla="*/ 3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50">
                  <a:moveTo>
                    <a:pt x="46" y="19"/>
                  </a:moveTo>
                  <a:cubicBezTo>
                    <a:pt x="50" y="31"/>
                    <a:pt x="43" y="43"/>
                    <a:pt x="31" y="47"/>
                  </a:cubicBezTo>
                  <a:cubicBezTo>
                    <a:pt x="20" y="50"/>
                    <a:pt x="7" y="44"/>
                    <a:pt x="3" y="32"/>
                  </a:cubicBezTo>
                  <a:cubicBezTo>
                    <a:pt x="0" y="20"/>
                    <a:pt x="7" y="7"/>
                    <a:pt x="18" y="4"/>
                  </a:cubicBezTo>
                  <a:cubicBezTo>
                    <a:pt x="30" y="0"/>
                    <a:pt x="43" y="7"/>
                    <a:pt x="46" y="19"/>
                  </a:cubicBezTo>
                  <a:moveTo>
                    <a:pt x="10" y="30"/>
                  </a:moveTo>
                  <a:cubicBezTo>
                    <a:pt x="12" y="38"/>
                    <a:pt x="21" y="43"/>
                    <a:pt x="29" y="41"/>
                  </a:cubicBezTo>
                  <a:cubicBezTo>
                    <a:pt x="38" y="38"/>
                    <a:pt x="43" y="29"/>
                    <a:pt x="40" y="21"/>
                  </a:cubicBezTo>
                  <a:cubicBezTo>
                    <a:pt x="38" y="12"/>
                    <a:pt x="29" y="8"/>
                    <a:pt x="20" y="10"/>
                  </a:cubicBezTo>
                  <a:cubicBezTo>
                    <a:pt x="12" y="13"/>
                    <a:pt x="7" y="21"/>
                    <a:pt x="10" y="30"/>
                  </a:cubicBezTo>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48"/>
            </a:p>
          </p:txBody>
        </p:sp>
        <p:sp>
          <p:nvSpPr>
            <p:cNvPr id="22" name="Freeform 8"/>
            <p:cNvSpPr>
              <a:spLocks noEditPoints="1"/>
            </p:cNvSpPr>
            <p:nvPr userDrawn="1"/>
          </p:nvSpPr>
          <p:spPr bwMode="auto">
            <a:xfrm>
              <a:off x="6077" y="1319"/>
              <a:ext cx="113" cy="113"/>
            </a:xfrm>
            <a:custGeom>
              <a:avLst/>
              <a:gdLst>
                <a:gd name="T0" fmla="*/ 13 w 48"/>
                <a:gd name="T1" fmla="*/ 3 h 48"/>
                <a:gd name="T2" fmla="*/ 12 w 48"/>
                <a:gd name="T3" fmla="*/ 5 h 48"/>
                <a:gd name="T4" fmla="*/ 13 w 48"/>
                <a:gd name="T5" fmla="*/ 9 h 48"/>
                <a:gd name="T6" fmla="*/ 12 w 48"/>
                <a:gd name="T7" fmla="*/ 11 h 48"/>
                <a:gd name="T8" fmla="*/ 10 w 48"/>
                <a:gd name="T9" fmla="*/ 14 h 48"/>
                <a:gd name="T10" fmla="*/ 8 w 48"/>
                <a:gd name="T11" fmla="*/ 14 h 48"/>
                <a:gd name="T12" fmla="*/ 4 w 48"/>
                <a:gd name="T13" fmla="*/ 13 h 48"/>
                <a:gd name="T14" fmla="*/ 2 w 48"/>
                <a:gd name="T15" fmla="*/ 14 h 48"/>
                <a:gd name="T16" fmla="*/ 0 w 48"/>
                <a:gd name="T17" fmla="*/ 23 h 48"/>
                <a:gd name="T18" fmla="*/ 1 w 48"/>
                <a:gd name="T19" fmla="*/ 25 h 48"/>
                <a:gd name="T20" fmla="*/ 5 w 48"/>
                <a:gd name="T21" fmla="*/ 26 h 48"/>
                <a:gd name="T22" fmla="*/ 7 w 48"/>
                <a:gd name="T23" fmla="*/ 27 h 48"/>
                <a:gd name="T24" fmla="*/ 8 w 48"/>
                <a:gd name="T25" fmla="*/ 31 h 48"/>
                <a:gd name="T26" fmla="*/ 7 w 48"/>
                <a:gd name="T27" fmla="*/ 33 h 48"/>
                <a:gd name="T28" fmla="*/ 4 w 48"/>
                <a:gd name="T29" fmla="*/ 36 h 48"/>
                <a:gd name="T30" fmla="*/ 5 w 48"/>
                <a:gd name="T31" fmla="*/ 38 h 48"/>
                <a:gd name="T32" fmla="*/ 11 w 48"/>
                <a:gd name="T33" fmla="*/ 44 h 48"/>
                <a:gd name="T34" fmla="*/ 13 w 48"/>
                <a:gd name="T35" fmla="*/ 44 h 48"/>
                <a:gd name="T36" fmla="*/ 16 w 48"/>
                <a:gd name="T37" fmla="*/ 41 h 48"/>
                <a:gd name="T38" fmla="*/ 18 w 48"/>
                <a:gd name="T39" fmla="*/ 41 h 48"/>
                <a:gd name="T40" fmla="*/ 21 w 48"/>
                <a:gd name="T41" fmla="*/ 41 h 48"/>
                <a:gd name="T42" fmla="*/ 23 w 48"/>
                <a:gd name="T43" fmla="*/ 43 h 48"/>
                <a:gd name="T44" fmla="*/ 25 w 48"/>
                <a:gd name="T45" fmla="*/ 47 h 48"/>
                <a:gd name="T46" fmla="*/ 26 w 48"/>
                <a:gd name="T47" fmla="*/ 48 h 48"/>
                <a:gd name="T48" fmla="*/ 35 w 48"/>
                <a:gd name="T49" fmla="*/ 45 h 48"/>
                <a:gd name="T50" fmla="*/ 36 w 48"/>
                <a:gd name="T51" fmla="*/ 44 h 48"/>
                <a:gd name="T52" fmla="*/ 35 w 48"/>
                <a:gd name="T53" fmla="*/ 39 h 48"/>
                <a:gd name="T54" fmla="*/ 35 w 48"/>
                <a:gd name="T55" fmla="*/ 37 h 48"/>
                <a:gd name="T56" fmla="*/ 38 w 48"/>
                <a:gd name="T57" fmla="*/ 35 h 48"/>
                <a:gd name="T58" fmla="*/ 40 w 48"/>
                <a:gd name="T59" fmla="*/ 34 h 48"/>
                <a:gd name="T60" fmla="*/ 44 w 48"/>
                <a:gd name="T61" fmla="*/ 35 h 48"/>
                <a:gd name="T62" fmla="*/ 46 w 48"/>
                <a:gd name="T63" fmla="*/ 34 h 48"/>
                <a:gd name="T64" fmla="*/ 48 w 48"/>
                <a:gd name="T65" fmla="*/ 25 h 48"/>
                <a:gd name="T66" fmla="*/ 47 w 48"/>
                <a:gd name="T67" fmla="*/ 23 h 48"/>
                <a:gd name="T68" fmla="*/ 43 w 48"/>
                <a:gd name="T69" fmla="*/ 22 h 48"/>
                <a:gd name="T70" fmla="*/ 41 w 48"/>
                <a:gd name="T71" fmla="*/ 21 h 48"/>
                <a:gd name="T72" fmla="*/ 40 w 48"/>
                <a:gd name="T73" fmla="*/ 17 h 48"/>
                <a:gd name="T74" fmla="*/ 40 w 48"/>
                <a:gd name="T75" fmla="*/ 15 h 48"/>
                <a:gd name="T76" fmla="*/ 43 w 48"/>
                <a:gd name="T77" fmla="*/ 12 h 48"/>
                <a:gd name="T78" fmla="*/ 43 w 48"/>
                <a:gd name="T79" fmla="*/ 10 h 48"/>
                <a:gd name="T80" fmla="*/ 37 w 48"/>
                <a:gd name="T81" fmla="*/ 4 h 48"/>
                <a:gd name="T82" fmla="*/ 35 w 48"/>
                <a:gd name="T83" fmla="*/ 4 h 48"/>
                <a:gd name="T84" fmla="*/ 32 w 48"/>
                <a:gd name="T85" fmla="*/ 7 h 48"/>
                <a:gd name="T86" fmla="*/ 30 w 48"/>
                <a:gd name="T87" fmla="*/ 8 h 48"/>
                <a:gd name="T88" fmla="*/ 27 w 48"/>
                <a:gd name="T89" fmla="*/ 7 h 48"/>
                <a:gd name="T90" fmla="*/ 24 w 48"/>
                <a:gd name="T91" fmla="*/ 5 h 48"/>
                <a:gd name="T92" fmla="*/ 23 w 48"/>
                <a:gd name="T93" fmla="*/ 1 h 48"/>
                <a:gd name="T94" fmla="*/ 21 w 48"/>
                <a:gd name="T95" fmla="*/ 0 h 48"/>
                <a:gd name="T96" fmla="*/ 13 w 48"/>
                <a:gd name="T97" fmla="*/ 3 h 48"/>
                <a:gd name="T98" fmla="*/ 35 w 48"/>
                <a:gd name="T99" fmla="*/ 21 h 48"/>
                <a:gd name="T100" fmla="*/ 27 w 48"/>
                <a:gd name="T101" fmla="*/ 36 h 48"/>
                <a:gd name="T102" fmla="*/ 12 w 48"/>
                <a:gd name="T103" fmla="*/ 28 h 48"/>
                <a:gd name="T104" fmla="*/ 20 w 48"/>
                <a:gd name="T105" fmla="*/ 13 h 48"/>
                <a:gd name="T106" fmla="*/ 35 w 48"/>
                <a:gd name="T107" fmla="*/ 21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8" h="48">
                  <a:moveTo>
                    <a:pt x="13" y="3"/>
                  </a:moveTo>
                  <a:cubicBezTo>
                    <a:pt x="12" y="3"/>
                    <a:pt x="12" y="4"/>
                    <a:pt x="12" y="5"/>
                  </a:cubicBezTo>
                  <a:cubicBezTo>
                    <a:pt x="13" y="9"/>
                    <a:pt x="13" y="9"/>
                    <a:pt x="13" y="9"/>
                  </a:cubicBezTo>
                  <a:cubicBezTo>
                    <a:pt x="13" y="9"/>
                    <a:pt x="13" y="10"/>
                    <a:pt x="12" y="11"/>
                  </a:cubicBezTo>
                  <a:cubicBezTo>
                    <a:pt x="10" y="14"/>
                    <a:pt x="10" y="14"/>
                    <a:pt x="10" y="14"/>
                  </a:cubicBezTo>
                  <a:cubicBezTo>
                    <a:pt x="9" y="14"/>
                    <a:pt x="9" y="15"/>
                    <a:pt x="8" y="14"/>
                  </a:cubicBezTo>
                  <a:cubicBezTo>
                    <a:pt x="4" y="13"/>
                    <a:pt x="4" y="13"/>
                    <a:pt x="4" y="13"/>
                  </a:cubicBezTo>
                  <a:cubicBezTo>
                    <a:pt x="3" y="13"/>
                    <a:pt x="2" y="14"/>
                    <a:pt x="2" y="14"/>
                  </a:cubicBezTo>
                  <a:cubicBezTo>
                    <a:pt x="0" y="23"/>
                    <a:pt x="0" y="23"/>
                    <a:pt x="0" y="23"/>
                  </a:cubicBezTo>
                  <a:cubicBezTo>
                    <a:pt x="0" y="24"/>
                    <a:pt x="0" y="25"/>
                    <a:pt x="1" y="25"/>
                  </a:cubicBezTo>
                  <a:cubicBezTo>
                    <a:pt x="5" y="26"/>
                    <a:pt x="5" y="26"/>
                    <a:pt x="5" y="26"/>
                  </a:cubicBezTo>
                  <a:cubicBezTo>
                    <a:pt x="6" y="26"/>
                    <a:pt x="7" y="27"/>
                    <a:pt x="7" y="27"/>
                  </a:cubicBezTo>
                  <a:cubicBezTo>
                    <a:pt x="8" y="31"/>
                    <a:pt x="8" y="31"/>
                    <a:pt x="8" y="31"/>
                  </a:cubicBezTo>
                  <a:cubicBezTo>
                    <a:pt x="8" y="32"/>
                    <a:pt x="8" y="33"/>
                    <a:pt x="7" y="33"/>
                  </a:cubicBezTo>
                  <a:cubicBezTo>
                    <a:pt x="4" y="36"/>
                    <a:pt x="4" y="36"/>
                    <a:pt x="4" y="36"/>
                  </a:cubicBezTo>
                  <a:cubicBezTo>
                    <a:pt x="4" y="37"/>
                    <a:pt x="4" y="38"/>
                    <a:pt x="5" y="38"/>
                  </a:cubicBezTo>
                  <a:cubicBezTo>
                    <a:pt x="11" y="44"/>
                    <a:pt x="11" y="44"/>
                    <a:pt x="11" y="44"/>
                  </a:cubicBezTo>
                  <a:cubicBezTo>
                    <a:pt x="12" y="45"/>
                    <a:pt x="13" y="45"/>
                    <a:pt x="13" y="44"/>
                  </a:cubicBezTo>
                  <a:cubicBezTo>
                    <a:pt x="16" y="41"/>
                    <a:pt x="16" y="41"/>
                    <a:pt x="16" y="41"/>
                  </a:cubicBezTo>
                  <a:cubicBezTo>
                    <a:pt x="16" y="41"/>
                    <a:pt x="17" y="40"/>
                    <a:pt x="18" y="41"/>
                  </a:cubicBezTo>
                  <a:cubicBezTo>
                    <a:pt x="18" y="41"/>
                    <a:pt x="20" y="41"/>
                    <a:pt x="21" y="41"/>
                  </a:cubicBezTo>
                  <a:cubicBezTo>
                    <a:pt x="22" y="42"/>
                    <a:pt x="23" y="42"/>
                    <a:pt x="23" y="43"/>
                  </a:cubicBezTo>
                  <a:cubicBezTo>
                    <a:pt x="25" y="47"/>
                    <a:pt x="25" y="47"/>
                    <a:pt x="25" y="47"/>
                  </a:cubicBezTo>
                  <a:cubicBezTo>
                    <a:pt x="25" y="48"/>
                    <a:pt x="26" y="48"/>
                    <a:pt x="26" y="48"/>
                  </a:cubicBezTo>
                  <a:cubicBezTo>
                    <a:pt x="35" y="45"/>
                    <a:pt x="35" y="45"/>
                    <a:pt x="35" y="45"/>
                  </a:cubicBezTo>
                  <a:cubicBezTo>
                    <a:pt x="36" y="45"/>
                    <a:pt x="36" y="44"/>
                    <a:pt x="36" y="44"/>
                  </a:cubicBezTo>
                  <a:cubicBezTo>
                    <a:pt x="35" y="39"/>
                    <a:pt x="35" y="39"/>
                    <a:pt x="35" y="39"/>
                  </a:cubicBezTo>
                  <a:cubicBezTo>
                    <a:pt x="34" y="39"/>
                    <a:pt x="35" y="38"/>
                    <a:pt x="35" y="37"/>
                  </a:cubicBezTo>
                  <a:cubicBezTo>
                    <a:pt x="38" y="35"/>
                    <a:pt x="38" y="35"/>
                    <a:pt x="38" y="35"/>
                  </a:cubicBezTo>
                  <a:cubicBezTo>
                    <a:pt x="38" y="34"/>
                    <a:pt x="39" y="34"/>
                    <a:pt x="40" y="34"/>
                  </a:cubicBezTo>
                  <a:cubicBezTo>
                    <a:pt x="44" y="35"/>
                    <a:pt x="44" y="35"/>
                    <a:pt x="44" y="35"/>
                  </a:cubicBezTo>
                  <a:cubicBezTo>
                    <a:pt x="45" y="35"/>
                    <a:pt x="45" y="35"/>
                    <a:pt x="46" y="34"/>
                  </a:cubicBezTo>
                  <a:cubicBezTo>
                    <a:pt x="48" y="25"/>
                    <a:pt x="48" y="25"/>
                    <a:pt x="48" y="25"/>
                  </a:cubicBezTo>
                  <a:cubicBezTo>
                    <a:pt x="48" y="24"/>
                    <a:pt x="47" y="24"/>
                    <a:pt x="47" y="23"/>
                  </a:cubicBezTo>
                  <a:cubicBezTo>
                    <a:pt x="43" y="22"/>
                    <a:pt x="43" y="22"/>
                    <a:pt x="43" y="22"/>
                  </a:cubicBezTo>
                  <a:cubicBezTo>
                    <a:pt x="42" y="22"/>
                    <a:pt x="41" y="22"/>
                    <a:pt x="41" y="21"/>
                  </a:cubicBezTo>
                  <a:cubicBezTo>
                    <a:pt x="40" y="17"/>
                    <a:pt x="40" y="17"/>
                    <a:pt x="40" y="17"/>
                  </a:cubicBezTo>
                  <a:cubicBezTo>
                    <a:pt x="40" y="17"/>
                    <a:pt x="40" y="16"/>
                    <a:pt x="40" y="15"/>
                  </a:cubicBezTo>
                  <a:cubicBezTo>
                    <a:pt x="43" y="12"/>
                    <a:pt x="43" y="12"/>
                    <a:pt x="43" y="12"/>
                  </a:cubicBezTo>
                  <a:cubicBezTo>
                    <a:pt x="44" y="11"/>
                    <a:pt x="44" y="11"/>
                    <a:pt x="43" y="10"/>
                  </a:cubicBezTo>
                  <a:cubicBezTo>
                    <a:pt x="37" y="4"/>
                    <a:pt x="37" y="4"/>
                    <a:pt x="37" y="4"/>
                  </a:cubicBezTo>
                  <a:cubicBezTo>
                    <a:pt x="36" y="3"/>
                    <a:pt x="35" y="3"/>
                    <a:pt x="35" y="4"/>
                  </a:cubicBezTo>
                  <a:cubicBezTo>
                    <a:pt x="32" y="7"/>
                    <a:pt x="32" y="7"/>
                    <a:pt x="32" y="7"/>
                  </a:cubicBezTo>
                  <a:cubicBezTo>
                    <a:pt x="31" y="8"/>
                    <a:pt x="30" y="8"/>
                    <a:pt x="30" y="8"/>
                  </a:cubicBezTo>
                  <a:cubicBezTo>
                    <a:pt x="29" y="7"/>
                    <a:pt x="27" y="7"/>
                    <a:pt x="27" y="7"/>
                  </a:cubicBezTo>
                  <a:cubicBezTo>
                    <a:pt x="26" y="7"/>
                    <a:pt x="24" y="6"/>
                    <a:pt x="24" y="5"/>
                  </a:cubicBezTo>
                  <a:cubicBezTo>
                    <a:pt x="23" y="1"/>
                    <a:pt x="23" y="1"/>
                    <a:pt x="23" y="1"/>
                  </a:cubicBezTo>
                  <a:cubicBezTo>
                    <a:pt x="23" y="1"/>
                    <a:pt x="22" y="0"/>
                    <a:pt x="21" y="0"/>
                  </a:cubicBezTo>
                  <a:lnTo>
                    <a:pt x="13" y="3"/>
                  </a:lnTo>
                  <a:close/>
                  <a:moveTo>
                    <a:pt x="35" y="21"/>
                  </a:moveTo>
                  <a:cubicBezTo>
                    <a:pt x="37" y="27"/>
                    <a:pt x="33" y="34"/>
                    <a:pt x="27" y="36"/>
                  </a:cubicBezTo>
                  <a:cubicBezTo>
                    <a:pt x="21" y="37"/>
                    <a:pt x="14" y="34"/>
                    <a:pt x="12" y="28"/>
                  </a:cubicBezTo>
                  <a:cubicBezTo>
                    <a:pt x="10" y="21"/>
                    <a:pt x="14" y="15"/>
                    <a:pt x="20" y="13"/>
                  </a:cubicBezTo>
                  <a:cubicBezTo>
                    <a:pt x="26" y="11"/>
                    <a:pt x="33" y="14"/>
                    <a:pt x="35" y="21"/>
                  </a:cubicBezTo>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48"/>
            </a:p>
          </p:txBody>
        </p:sp>
        <p:sp>
          <p:nvSpPr>
            <p:cNvPr id="23" name="Freeform 9"/>
            <p:cNvSpPr>
              <a:spLocks noEditPoints="1"/>
            </p:cNvSpPr>
            <p:nvPr userDrawn="1"/>
          </p:nvSpPr>
          <p:spPr bwMode="auto">
            <a:xfrm>
              <a:off x="6093" y="1338"/>
              <a:ext cx="78" cy="75"/>
            </a:xfrm>
            <a:custGeom>
              <a:avLst/>
              <a:gdLst>
                <a:gd name="T0" fmla="*/ 31 w 33"/>
                <a:gd name="T1" fmla="*/ 12 h 32"/>
                <a:gd name="T2" fmla="*/ 21 w 33"/>
                <a:gd name="T3" fmla="*/ 30 h 32"/>
                <a:gd name="T4" fmla="*/ 3 w 33"/>
                <a:gd name="T5" fmla="*/ 20 h 32"/>
                <a:gd name="T6" fmla="*/ 12 w 33"/>
                <a:gd name="T7" fmla="*/ 2 h 32"/>
                <a:gd name="T8" fmla="*/ 31 w 33"/>
                <a:gd name="T9" fmla="*/ 12 h 32"/>
                <a:gd name="T10" fmla="*/ 7 w 33"/>
                <a:gd name="T11" fmla="*/ 19 h 32"/>
                <a:gd name="T12" fmla="*/ 20 w 33"/>
                <a:gd name="T13" fmla="*/ 26 h 32"/>
                <a:gd name="T14" fmla="*/ 26 w 33"/>
                <a:gd name="T15" fmla="*/ 13 h 32"/>
                <a:gd name="T16" fmla="*/ 14 w 33"/>
                <a:gd name="T17" fmla="*/ 6 h 32"/>
                <a:gd name="T18" fmla="*/ 7 w 33"/>
                <a:gd name="T19" fmla="*/ 19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32">
                  <a:moveTo>
                    <a:pt x="31" y="12"/>
                  </a:moveTo>
                  <a:cubicBezTo>
                    <a:pt x="33" y="20"/>
                    <a:pt x="28" y="28"/>
                    <a:pt x="21" y="30"/>
                  </a:cubicBezTo>
                  <a:cubicBezTo>
                    <a:pt x="13" y="32"/>
                    <a:pt x="5" y="28"/>
                    <a:pt x="3" y="20"/>
                  </a:cubicBezTo>
                  <a:cubicBezTo>
                    <a:pt x="0" y="13"/>
                    <a:pt x="5" y="5"/>
                    <a:pt x="12" y="2"/>
                  </a:cubicBezTo>
                  <a:cubicBezTo>
                    <a:pt x="20" y="0"/>
                    <a:pt x="28" y="4"/>
                    <a:pt x="31" y="12"/>
                  </a:cubicBezTo>
                  <a:moveTo>
                    <a:pt x="7" y="19"/>
                  </a:moveTo>
                  <a:cubicBezTo>
                    <a:pt x="8" y="25"/>
                    <a:pt x="14" y="28"/>
                    <a:pt x="20" y="26"/>
                  </a:cubicBezTo>
                  <a:cubicBezTo>
                    <a:pt x="25" y="24"/>
                    <a:pt x="28" y="19"/>
                    <a:pt x="26" y="13"/>
                  </a:cubicBezTo>
                  <a:cubicBezTo>
                    <a:pt x="25" y="8"/>
                    <a:pt x="19" y="5"/>
                    <a:pt x="14" y="6"/>
                  </a:cubicBezTo>
                  <a:cubicBezTo>
                    <a:pt x="8" y="8"/>
                    <a:pt x="5" y="14"/>
                    <a:pt x="7" y="1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48"/>
            </a:p>
          </p:txBody>
        </p:sp>
      </p:grpSp>
      <p:sp>
        <p:nvSpPr>
          <p:cNvPr id="17" name="Content Placeholder 2"/>
          <p:cNvSpPr>
            <a:spLocks noGrp="1"/>
          </p:cNvSpPr>
          <p:nvPr>
            <p:ph idx="18"/>
          </p:nvPr>
        </p:nvSpPr>
        <p:spPr>
          <a:xfrm>
            <a:off x="859471" y="4818230"/>
            <a:ext cx="5107186" cy="502874"/>
          </a:xfrm>
        </p:spPr>
        <p:txBody>
          <a:bodyPr anchor="ctr" anchorCtr="0"/>
          <a:lstStyle/>
          <a:p>
            <a:pPr lvl="0"/>
            <a:r>
              <a:rPr lang="en-US"/>
              <a:t>Edit Master text styles</a:t>
            </a:r>
          </a:p>
        </p:txBody>
      </p:sp>
      <p:pic>
        <p:nvPicPr>
          <p:cNvPr id="18" name="Picture 1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44026" y="4957055"/>
            <a:ext cx="229113" cy="229109"/>
          </a:xfrm>
          <a:prstGeom prst="rect">
            <a:avLst/>
          </a:prstGeom>
        </p:spPr>
      </p:pic>
      <p:sp>
        <p:nvSpPr>
          <p:cNvPr id="19" name="Content Placeholder 2"/>
          <p:cNvSpPr>
            <a:spLocks noGrp="1"/>
          </p:cNvSpPr>
          <p:nvPr>
            <p:ph idx="19"/>
          </p:nvPr>
        </p:nvSpPr>
        <p:spPr>
          <a:xfrm>
            <a:off x="859471" y="5411761"/>
            <a:ext cx="5107186" cy="502874"/>
          </a:xfrm>
        </p:spPr>
        <p:txBody>
          <a:bodyPr anchor="ctr" anchorCtr="0"/>
          <a:lstStyle/>
          <a:p>
            <a:pPr lvl="0"/>
            <a:r>
              <a:rPr lang="en-US"/>
              <a:t>Edit Master text styles</a:t>
            </a:r>
          </a:p>
        </p:txBody>
      </p:sp>
      <p:sp>
        <p:nvSpPr>
          <p:cNvPr id="24" name="Content Placeholder 2"/>
          <p:cNvSpPr>
            <a:spLocks noGrp="1"/>
          </p:cNvSpPr>
          <p:nvPr>
            <p:ph idx="20"/>
          </p:nvPr>
        </p:nvSpPr>
        <p:spPr>
          <a:xfrm>
            <a:off x="859471" y="6005291"/>
            <a:ext cx="5107186" cy="502874"/>
          </a:xfrm>
        </p:spPr>
        <p:txBody>
          <a:bodyPr anchor="ctr" anchorCtr="0"/>
          <a:lstStyle/>
          <a:p>
            <a:pPr lvl="0"/>
            <a:r>
              <a:rPr lang="en-US"/>
              <a:t>Edit Master text styles</a:t>
            </a:r>
          </a:p>
        </p:txBody>
      </p:sp>
      <p:pic>
        <p:nvPicPr>
          <p:cNvPr id="25" name="Picture 2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44026" y="5553483"/>
            <a:ext cx="229113" cy="229109"/>
          </a:xfrm>
          <a:prstGeom prst="rect">
            <a:avLst/>
          </a:prstGeom>
        </p:spPr>
      </p:pic>
      <p:pic>
        <p:nvPicPr>
          <p:cNvPr id="26" name="Picture 2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44026" y="6149913"/>
            <a:ext cx="229113" cy="229109"/>
          </a:xfrm>
          <a:prstGeom prst="rect">
            <a:avLst/>
          </a:prstGeom>
        </p:spPr>
      </p:pic>
    </p:spTree>
    <p:extLst>
      <p:ext uri="{BB962C8B-B14F-4D97-AF65-F5344CB8AC3E}">
        <p14:creationId xmlns:p14="http://schemas.microsoft.com/office/powerpoint/2010/main" val="11876222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80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200"/>
                                            <p:tgtEl>
                                              <p:spTgt spid="6"/>
                                            </p:tgtEl>
                                          </p:cBhvr>
                                        </p:animEffect>
                                      </p:childTnLst>
                                    </p:cTn>
                                  </p:par>
                                  <p:par>
                                    <p:cTn id="17" presetID="35" presetClass="path" presetSubtype="0" accel="40000" fill="hold" nodeType="withEffect" p14:presetBounceEnd="48000">
                                      <p:stCondLst>
                                        <p:cond delay="800"/>
                                      </p:stCondLst>
                                      <p:childTnLst>
                                        <p:animMotion origin="layout" path="M -0.08107 -1.7284E-6 L -3.61111E-6 -1.7284E-6 " pathEditMode="relative" rAng="0" ptsTypes="AA" p14:bounceEnd="48000">
                                          <p:cBhvr>
                                            <p:cTn id="18" dur="400" fill="hold"/>
                                            <p:tgtEl>
                                              <p:spTgt spid="6"/>
                                            </p:tgtEl>
                                            <p:attrNameLst>
                                              <p:attrName>ppt_x</p:attrName>
                                              <p:attrName>ppt_y</p:attrName>
                                            </p:attrNameLst>
                                          </p:cBhvr>
                                          <p:rCtr x="4045" y="0"/>
                                        </p:animMotion>
                                      </p:childTnLst>
                                    </p:cTn>
                                  </p:par>
                                  <p:par>
                                    <p:cTn id="19" presetID="22" presetClass="entr" presetSubtype="1" fill="hold" grpId="0" nodeType="withEffect">
                                      <p:stCondLst>
                                        <p:cond delay="800"/>
                                      </p:stCondLst>
                                      <p:childTnLst>
                                        <p:set>
                                          <p:cBhvr>
                                            <p:cTn id="20" dur="1" fill="hold">
                                              <p:stCondLst>
                                                <p:cond delay="0"/>
                                              </p:stCondLst>
                                            </p:cTn>
                                            <p:tgtEl>
                                              <p:spTgt spid="8"/>
                                            </p:tgtEl>
                                            <p:attrNameLst>
                                              <p:attrName>style.visibility</p:attrName>
                                            </p:attrNameLst>
                                          </p:cBhvr>
                                          <p:to>
                                            <p:strVal val="visible"/>
                                          </p:to>
                                        </p:set>
                                        <p:animEffect transition="in" filter="wipe(up)">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9"/>
                                            </p:tgtEl>
                                            <p:attrNameLst>
                                              <p:attrName>style.visibility</p:attrName>
                                            </p:attrNameLst>
                                          </p:cBhvr>
                                          <p:to>
                                            <p:strVal val="visible"/>
                                          </p:to>
                                        </p:set>
                                        <p:anim calcmode="lin" valueType="num">
                                          <p:cBhvr>
                                            <p:cTn id="26" dur="500" fill="hold"/>
                                            <p:tgtEl>
                                              <p:spTgt spid="9"/>
                                            </p:tgtEl>
                                            <p:attrNameLst>
                                              <p:attrName>ppt_w</p:attrName>
                                            </p:attrNameLst>
                                          </p:cBhvr>
                                          <p:tavLst>
                                            <p:tav tm="0">
                                              <p:val>
                                                <p:fltVal val="0"/>
                                              </p:val>
                                            </p:tav>
                                            <p:tav tm="100000">
                                              <p:val>
                                                <p:strVal val="#ppt_w"/>
                                              </p:val>
                                            </p:tav>
                                          </p:tavLst>
                                        </p:anim>
                                        <p:anim calcmode="lin" valueType="num">
                                          <p:cBhvr>
                                            <p:cTn id="27" dur="500" fill="hold"/>
                                            <p:tgtEl>
                                              <p:spTgt spid="9"/>
                                            </p:tgtEl>
                                            <p:attrNameLst>
                                              <p:attrName>ppt_h</p:attrName>
                                            </p:attrNameLst>
                                          </p:cBhvr>
                                          <p:tavLst>
                                            <p:tav tm="0">
                                              <p:val>
                                                <p:fltVal val="0"/>
                                              </p:val>
                                            </p:tav>
                                            <p:tav tm="100000">
                                              <p:val>
                                                <p:strVal val="#ppt_h"/>
                                              </p:val>
                                            </p:tav>
                                          </p:tavLst>
                                        </p:anim>
                                        <p:animEffect transition="in" filter="fade">
                                          <p:cBhvr>
                                            <p:cTn id="28" dur="500"/>
                                            <p:tgtEl>
                                              <p:spTgt spid="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0" end="0"/>
                                                </p:txEl>
                                              </p:spTgt>
                                            </p:tgtEl>
                                            <p:attrNameLst>
                                              <p:attrName>style.visibility</p:attrName>
                                            </p:attrNameLst>
                                          </p:cBhvr>
                                          <p:to>
                                            <p:strVal val="visible"/>
                                          </p:to>
                                        </p:set>
                                        <p:animEffect transition="in" filter="fade">
                                          <p:cBhvr>
                                            <p:cTn id="31" dur="500"/>
                                            <p:tgtEl>
                                              <p:spTgt spid="3">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nodeType="clickEffect">
                                      <p:stCondLst>
                                        <p:cond delay="0"/>
                                      </p:stCondLst>
                                      <p:childTnLst>
                                        <p:set>
                                          <p:cBhvr>
                                            <p:cTn id="35" dur="1" fill="hold">
                                              <p:stCondLst>
                                                <p:cond delay="0"/>
                                              </p:stCondLst>
                                            </p:cTn>
                                            <p:tgtEl>
                                              <p:spTgt spid="13"/>
                                            </p:tgtEl>
                                            <p:attrNameLst>
                                              <p:attrName>style.visibility</p:attrName>
                                            </p:attrNameLst>
                                          </p:cBhvr>
                                          <p:to>
                                            <p:strVal val="visible"/>
                                          </p:to>
                                        </p:set>
                                        <p:anim calcmode="lin" valueType="num">
                                          <p:cBhvr>
                                            <p:cTn id="36" dur="500" fill="hold"/>
                                            <p:tgtEl>
                                              <p:spTgt spid="13"/>
                                            </p:tgtEl>
                                            <p:attrNameLst>
                                              <p:attrName>ppt_w</p:attrName>
                                            </p:attrNameLst>
                                          </p:cBhvr>
                                          <p:tavLst>
                                            <p:tav tm="0">
                                              <p:val>
                                                <p:fltVal val="0"/>
                                              </p:val>
                                            </p:tav>
                                            <p:tav tm="100000">
                                              <p:val>
                                                <p:strVal val="#ppt_w"/>
                                              </p:val>
                                            </p:tav>
                                          </p:tavLst>
                                        </p:anim>
                                        <p:anim calcmode="lin" valueType="num">
                                          <p:cBhvr>
                                            <p:cTn id="37" dur="500" fill="hold"/>
                                            <p:tgtEl>
                                              <p:spTgt spid="13"/>
                                            </p:tgtEl>
                                            <p:attrNameLst>
                                              <p:attrName>ppt_h</p:attrName>
                                            </p:attrNameLst>
                                          </p:cBhvr>
                                          <p:tavLst>
                                            <p:tav tm="0">
                                              <p:val>
                                                <p:fltVal val="0"/>
                                              </p:val>
                                            </p:tav>
                                            <p:tav tm="100000">
                                              <p:val>
                                                <p:strVal val="#ppt_h"/>
                                              </p:val>
                                            </p:tav>
                                          </p:tavLst>
                                        </p:anim>
                                        <p:animEffect transition="in" filter="fade">
                                          <p:cBhvr>
                                            <p:cTn id="38" dur="500"/>
                                            <p:tgtEl>
                                              <p:spTgt spid="13"/>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1">
                                                <p:txEl>
                                                  <p:pRg st="0" end="0"/>
                                                </p:txEl>
                                              </p:spTgt>
                                            </p:tgtEl>
                                            <p:attrNameLst>
                                              <p:attrName>style.visibility</p:attrName>
                                            </p:attrNameLst>
                                          </p:cBhvr>
                                          <p:to>
                                            <p:strVal val="visible"/>
                                          </p:to>
                                        </p:set>
                                        <p:animEffect transition="in" filter="fade">
                                          <p:cBhvr>
                                            <p:cTn id="41" dur="500"/>
                                            <p:tgtEl>
                                              <p:spTgt spid="11">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nodeType="clickEffect">
                                      <p:stCondLst>
                                        <p:cond delay="0"/>
                                      </p:stCondLst>
                                      <p:childTnLst>
                                        <p:set>
                                          <p:cBhvr>
                                            <p:cTn id="45" dur="1" fill="hold">
                                              <p:stCondLst>
                                                <p:cond delay="0"/>
                                              </p:stCondLst>
                                            </p:cTn>
                                            <p:tgtEl>
                                              <p:spTgt spid="14"/>
                                            </p:tgtEl>
                                            <p:attrNameLst>
                                              <p:attrName>style.visibility</p:attrName>
                                            </p:attrNameLst>
                                          </p:cBhvr>
                                          <p:to>
                                            <p:strVal val="visible"/>
                                          </p:to>
                                        </p:set>
                                        <p:anim calcmode="lin" valueType="num">
                                          <p:cBhvr>
                                            <p:cTn id="46" dur="500" fill="hold"/>
                                            <p:tgtEl>
                                              <p:spTgt spid="14"/>
                                            </p:tgtEl>
                                            <p:attrNameLst>
                                              <p:attrName>ppt_w</p:attrName>
                                            </p:attrNameLst>
                                          </p:cBhvr>
                                          <p:tavLst>
                                            <p:tav tm="0">
                                              <p:val>
                                                <p:fltVal val="0"/>
                                              </p:val>
                                            </p:tav>
                                            <p:tav tm="100000">
                                              <p:val>
                                                <p:strVal val="#ppt_w"/>
                                              </p:val>
                                            </p:tav>
                                          </p:tavLst>
                                        </p:anim>
                                        <p:anim calcmode="lin" valueType="num">
                                          <p:cBhvr>
                                            <p:cTn id="47" dur="500" fill="hold"/>
                                            <p:tgtEl>
                                              <p:spTgt spid="14"/>
                                            </p:tgtEl>
                                            <p:attrNameLst>
                                              <p:attrName>ppt_h</p:attrName>
                                            </p:attrNameLst>
                                          </p:cBhvr>
                                          <p:tavLst>
                                            <p:tav tm="0">
                                              <p:val>
                                                <p:fltVal val="0"/>
                                              </p:val>
                                            </p:tav>
                                            <p:tav tm="100000">
                                              <p:val>
                                                <p:strVal val="#ppt_h"/>
                                              </p:val>
                                            </p:tav>
                                          </p:tavLst>
                                        </p:anim>
                                        <p:animEffect transition="in" filter="fade">
                                          <p:cBhvr>
                                            <p:cTn id="48" dur="500"/>
                                            <p:tgtEl>
                                              <p:spTgt spid="14"/>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2">
                                                <p:txEl>
                                                  <p:pRg st="0" end="0"/>
                                                </p:txEl>
                                              </p:spTgt>
                                            </p:tgtEl>
                                            <p:attrNameLst>
                                              <p:attrName>style.visibility</p:attrName>
                                            </p:attrNameLst>
                                          </p:cBhvr>
                                          <p:to>
                                            <p:strVal val="visible"/>
                                          </p:to>
                                        </p:set>
                                        <p:animEffect transition="in" filter="fade">
                                          <p:cBhvr>
                                            <p:cTn id="51" dur="500"/>
                                            <p:tgtEl>
                                              <p:spTgt spid="12">
                                                <p:txEl>
                                                  <p:pRg st="0" end="0"/>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53" presetClass="entr" presetSubtype="16" fill="hold" nodeType="clickEffect">
                                      <p:stCondLst>
                                        <p:cond delay="0"/>
                                      </p:stCondLst>
                                      <p:childTnLst>
                                        <p:set>
                                          <p:cBhvr>
                                            <p:cTn id="55" dur="1" fill="hold">
                                              <p:stCondLst>
                                                <p:cond delay="0"/>
                                              </p:stCondLst>
                                            </p:cTn>
                                            <p:tgtEl>
                                              <p:spTgt spid="18"/>
                                            </p:tgtEl>
                                            <p:attrNameLst>
                                              <p:attrName>style.visibility</p:attrName>
                                            </p:attrNameLst>
                                          </p:cBhvr>
                                          <p:to>
                                            <p:strVal val="visible"/>
                                          </p:to>
                                        </p:set>
                                        <p:anim calcmode="lin" valueType="num">
                                          <p:cBhvr>
                                            <p:cTn id="56" dur="500" fill="hold"/>
                                            <p:tgtEl>
                                              <p:spTgt spid="18"/>
                                            </p:tgtEl>
                                            <p:attrNameLst>
                                              <p:attrName>ppt_w</p:attrName>
                                            </p:attrNameLst>
                                          </p:cBhvr>
                                          <p:tavLst>
                                            <p:tav tm="0">
                                              <p:val>
                                                <p:fltVal val="0"/>
                                              </p:val>
                                            </p:tav>
                                            <p:tav tm="100000">
                                              <p:val>
                                                <p:strVal val="#ppt_w"/>
                                              </p:val>
                                            </p:tav>
                                          </p:tavLst>
                                        </p:anim>
                                        <p:anim calcmode="lin" valueType="num">
                                          <p:cBhvr>
                                            <p:cTn id="57" dur="500" fill="hold"/>
                                            <p:tgtEl>
                                              <p:spTgt spid="18"/>
                                            </p:tgtEl>
                                            <p:attrNameLst>
                                              <p:attrName>ppt_h</p:attrName>
                                            </p:attrNameLst>
                                          </p:cBhvr>
                                          <p:tavLst>
                                            <p:tav tm="0">
                                              <p:val>
                                                <p:fltVal val="0"/>
                                              </p:val>
                                            </p:tav>
                                            <p:tav tm="100000">
                                              <p:val>
                                                <p:strVal val="#ppt_h"/>
                                              </p:val>
                                            </p:tav>
                                          </p:tavLst>
                                        </p:anim>
                                        <p:animEffect transition="in" filter="fade">
                                          <p:cBhvr>
                                            <p:cTn id="58" dur="500"/>
                                            <p:tgtEl>
                                              <p:spTgt spid="18"/>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7">
                                                <p:txEl>
                                                  <p:pRg st="0" end="0"/>
                                                </p:txEl>
                                              </p:spTgt>
                                            </p:tgtEl>
                                            <p:attrNameLst>
                                              <p:attrName>style.visibility</p:attrName>
                                            </p:attrNameLst>
                                          </p:cBhvr>
                                          <p:to>
                                            <p:strVal val="visible"/>
                                          </p:to>
                                        </p:set>
                                        <p:animEffect transition="in" filter="fade">
                                          <p:cBhvr>
                                            <p:cTn id="61" dur="500"/>
                                            <p:tgtEl>
                                              <p:spTgt spid="17">
                                                <p:txEl>
                                                  <p:pRg st="0" end="0"/>
                                                </p:txEl>
                                              </p:spTgt>
                                            </p:tgtEl>
                                          </p:cBhvr>
                                        </p:animEffect>
                                      </p:childTnLst>
                                    </p:cTn>
                                  </p:par>
                                </p:childTnLst>
                              </p:cTn>
                            </p:par>
                          </p:childTnLst>
                        </p:cTn>
                      </p:par>
                      <p:par>
                        <p:cTn id="62" fill="hold">
                          <p:stCondLst>
                            <p:cond delay="indefinite"/>
                          </p:stCondLst>
                          <p:childTnLst>
                            <p:par>
                              <p:cTn id="63" fill="hold">
                                <p:stCondLst>
                                  <p:cond delay="0"/>
                                </p:stCondLst>
                                <p:childTnLst>
                                  <p:par>
                                    <p:cTn id="64" presetID="53" presetClass="entr" presetSubtype="16" fill="hold" nodeType="clickEffect">
                                      <p:stCondLst>
                                        <p:cond delay="0"/>
                                      </p:stCondLst>
                                      <p:childTnLst>
                                        <p:set>
                                          <p:cBhvr>
                                            <p:cTn id="65" dur="1" fill="hold">
                                              <p:stCondLst>
                                                <p:cond delay="0"/>
                                              </p:stCondLst>
                                            </p:cTn>
                                            <p:tgtEl>
                                              <p:spTgt spid="25"/>
                                            </p:tgtEl>
                                            <p:attrNameLst>
                                              <p:attrName>style.visibility</p:attrName>
                                            </p:attrNameLst>
                                          </p:cBhvr>
                                          <p:to>
                                            <p:strVal val="visible"/>
                                          </p:to>
                                        </p:set>
                                        <p:anim calcmode="lin" valueType="num">
                                          <p:cBhvr>
                                            <p:cTn id="66" dur="500" fill="hold"/>
                                            <p:tgtEl>
                                              <p:spTgt spid="25"/>
                                            </p:tgtEl>
                                            <p:attrNameLst>
                                              <p:attrName>ppt_w</p:attrName>
                                            </p:attrNameLst>
                                          </p:cBhvr>
                                          <p:tavLst>
                                            <p:tav tm="0">
                                              <p:val>
                                                <p:fltVal val="0"/>
                                              </p:val>
                                            </p:tav>
                                            <p:tav tm="100000">
                                              <p:val>
                                                <p:strVal val="#ppt_w"/>
                                              </p:val>
                                            </p:tav>
                                          </p:tavLst>
                                        </p:anim>
                                        <p:anim calcmode="lin" valueType="num">
                                          <p:cBhvr>
                                            <p:cTn id="67" dur="500" fill="hold"/>
                                            <p:tgtEl>
                                              <p:spTgt spid="25"/>
                                            </p:tgtEl>
                                            <p:attrNameLst>
                                              <p:attrName>ppt_h</p:attrName>
                                            </p:attrNameLst>
                                          </p:cBhvr>
                                          <p:tavLst>
                                            <p:tav tm="0">
                                              <p:val>
                                                <p:fltVal val="0"/>
                                              </p:val>
                                            </p:tav>
                                            <p:tav tm="100000">
                                              <p:val>
                                                <p:strVal val="#ppt_h"/>
                                              </p:val>
                                            </p:tav>
                                          </p:tavLst>
                                        </p:anim>
                                        <p:animEffect transition="in" filter="fade">
                                          <p:cBhvr>
                                            <p:cTn id="68" dur="500"/>
                                            <p:tgtEl>
                                              <p:spTgt spid="25"/>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19">
                                                <p:txEl>
                                                  <p:pRg st="0" end="0"/>
                                                </p:txEl>
                                              </p:spTgt>
                                            </p:tgtEl>
                                            <p:attrNameLst>
                                              <p:attrName>style.visibility</p:attrName>
                                            </p:attrNameLst>
                                          </p:cBhvr>
                                          <p:to>
                                            <p:strVal val="visible"/>
                                          </p:to>
                                        </p:set>
                                        <p:animEffect transition="in" filter="fade">
                                          <p:cBhvr>
                                            <p:cTn id="71" dur="500"/>
                                            <p:tgtEl>
                                              <p:spTgt spid="19">
                                                <p:txEl>
                                                  <p:pRg st="0" end="0"/>
                                                </p:txEl>
                                              </p:spTgt>
                                            </p:tgtEl>
                                          </p:cBhvr>
                                        </p:animEffect>
                                      </p:childTnLst>
                                    </p:cTn>
                                  </p:par>
                                </p:childTnLst>
                              </p:cTn>
                            </p:par>
                          </p:childTnLst>
                        </p:cTn>
                      </p:par>
                      <p:par>
                        <p:cTn id="72" fill="hold">
                          <p:stCondLst>
                            <p:cond delay="indefinite"/>
                          </p:stCondLst>
                          <p:childTnLst>
                            <p:par>
                              <p:cTn id="73" fill="hold">
                                <p:stCondLst>
                                  <p:cond delay="0"/>
                                </p:stCondLst>
                                <p:childTnLst>
                                  <p:par>
                                    <p:cTn id="74" presetID="53" presetClass="entr" presetSubtype="16" fill="hold" nodeType="clickEffect">
                                      <p:stCondLst>
                                        <p:cond delay="0"/>
                                      </p:stCondLst>
                                      <p:childTnLst>
                                        <p:set>
                                          <p:cBhvr>
                                            <p:cTn id="75" dur="1" fill="hold">
                                              <p:stCondLst>
                                                <p:cond delay="0"/>
                                              </p:stCondLst>
                                            </p:cTn>
                                            <p:tgtEl>
                                              <p:spTgt spid="26"/>
                                            </p:tgtEl>
                                            <p:attrNameLst>
                                              <p:attrName>style.visibility</p:attrName>
                                            </p:attrNameLst>
                                          </p:cBhvr>
                                          <p:to>
                                            <p:strVal val="visible"/>
                                          </p:to>
                                        </p:set>
                                        <p:anim calcmode="lin" valueType="num">
                                          <p:cBhvr>
                                            <p:cTn id="76" dur="500" fill="hold"/>
                                            <p:tgtEl>
                                              <p:spTgt spid="26"/>
                                            </p:tgtEl>
                                            <p:attrNameLst>
                                              <p:attrName>ppt_w</p:attrName>
                                            </p:attrNameLst>
                                          </p:cBhvr>
                                          <p:tavLst>
                                            <p:tav tm="0">
                                              <p:val>
                                                <p:fltVal val="0"/>
                                              </p:val>
                                            </p:tav>
                                            <p:tav tm="100000">
                                              <p:val>
                                                <p:strVal val="#ppt_w"/>
                                              </p:val>
                                            </p:tav>
                                          </p:tavLst>
                                        </p:anim>
                                        <p:anim calcmode="lin" valueType="num">
                                          <p:cBhvr>
                                            <p:cTn id="77" dur="500" fill="hold"/>
                                            <p:tgtEl>
                                              <p:spTgt spid="26"/>
                                            </p:tgtEl>
                                            <p:attrNameLst>
                                              <p:attrName>ppt_h</p:attrName>
                                            </p:attrNameLst>
                                          </p:cBhvr>
                                          <p:tavLst>
                                            <p:tav tm="0">
                                              <p:val>
                                                <p:fltVal val="0"/>
                                              </p:val>
                                            </p:tav>
                                            <p:tav tm="100000">
                                              <p:val>
                                                <p:strVal val="#ppt_h"/>
                                              </p:val>
                                            </p:tav>
                                          </p:tavLst>
                                        </p:anim>
                                        <p:animEffect transition="in" filter="fade">
                                          <p:cBhvr>
                                            <p:cTn id="78" dur="500"/>
                                            <p:tgtEl>
                                              <p:spTgt spid="26"/>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24">
                                                <p:txEl>
                                                  <p:pRg st="0" end="0"/>
                                                </p:txEl>
                                              </p:spTgt>
                                            </p:tgtEl>
                                            <p:attrNameLst>
                                              <p:attrName>style.visibility</p:attrName>
                                            </p:attrNameLst>
                                          </p:cBhvr>
                                          <p:to>
                                            <p:strVal val="visible"/>
                                          </p:to>
                                        </p:set>
                                        <p:animEffect transition="in" filter="fade">
                                          <p:cBhvr>
                                            <p:cTn id="81" dur="500"/>
                                            <p:tgtEl>
                                              <p:spTgt spid="2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7" grpId="0"/>
          <p:bldP spid="10" grpId="0">
            <p:tmplLst>
              <p:tmpl>
                <p:tnLst>
                  <p:par>
                    <p:cTn presetID="10" presetClass="entr" presetSubtype="0" fill="hold" nodeType="withEffect">
                      <p:stCondLst>
                        <p:cond delay="5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build="p">
            <p:tmplLst>
              <p:tmpl lvl="1">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build="p">
            <p:tmplLst>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7" grpId="0" build="p">
            <p:tmplLst>
              <p:tmpl lvl="1">
                <p:tnLst>
                  <p:par>
                    <p:cTn presetID="10"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9" grpId="0" build="p">
            <p:tmplLst>
              <p:tmpl lvl="1">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4" grpId="0" build="p">
            <p:tmplLst>
              <p:tmpl lvl="1">
                <p:tnLst>
                  <p:par>
                    <p:cTn presetID="10" presetClass="entr" presetSubtype="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80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200"/>
                                            <p:tgtEl>
                                              <p:spTgt spid="6"/>
                                            </p:tgtEl>
                                          </p:cBhvr>
                                        </p:animEffect>
                                      </p:childTnLst>
                                    </p:cTn>
                                  </p:par>
                                  <p:par>
                                    <p:cTn id="17" presetID="35" presetClass="path" presetSubtype="0" accel="40000" fill="hold" nodeType="withEffect">
                                      <p:stCondLst>
                                        <p:cond delay="800"/>
                                      </p:stCondLst>
                                      <p:childTnLst>
                                        <p:animMotion origin="layout" path="M -0.08107 -1.7284E-6 L -3.61111E-6 -1.7284E-6 " pathEditMode="relative" rAng="0" ptsTypes="AA">
                                          <p:cBhvr>
                                            <p:cTn id="18" dur="400" fill="hold"/>
                                            <p:tgtEl>
                                              <p:spTgt spid="6"/>
                                            </p:tgtEl>
                                            <p:attrNameLst>
                                              <p:attrName>ppt_x</p:attrName>
                                              <p:attrName>ppt_y</p:attrName>
                                            </p:attrNameLst>
                                          </p:cBhvr>
                                          <p:rCtr x="4045" y="0"/>
                                        </p:animMotion>
                                      </p:childTnLst>
                                    </p:cTn>
                                  </p:par>
                                  <p:par>
                                    <p:cTn id="19" presetID="22" presetClass="entr" presetSubtype="1" fill="hold" grpId="0" nodeType="withEffect">
                                      <p:stCondLst>
                                        <p:cond delay="800"/>
                                      </p:stCondLst>
                                      <p:childTnLst>
                                        <p:set>
                                          <p:cBhvr>
                                            <p:cTn id="20" dur="1" fill="hold">
                                              <p:stCondLst>
                                                <p:cond delay="0"/>
                                              </p:stCondLst>
                                            </p:cTn>
                                            <p:tgtEl>
                                              <p:spTgt spid="8"/>
                                            </p:tgtEl>
                                            <p:attrNameLst>
                                              <p:attrName>style.visibility</p:attrName>
                                            </p:attrNameLst>
                                          </p:cBhvr>
                                          <p:to>
                                            <p:strVal val="visible"/>
                                          </p:to>
                                        </p:set>
                                        <p:animEffect transition="in" filter="wipe(up)">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9"/>
                                            </p:tgtEl>
                                            <p:attrNameLst>
                                              <p:attrName>style.visibility</p:attrName>
                                            </p:attrNameLst>
                                          </p:cBhvr>
                                          <p:to>
                                            <p:strVal val="visible"/>
                                          </p:to>
                                        </p:set>
                                        <p:anim calcmode="lin" valueType="num">
                                          <p:cBhvr>
                                            <p:cTn id="26" dur="500" fill="hold"/>
                                            <p:tgtEl>
                                              <p:spTgt spid="9"/>
                                            </p:tgtEl>
                                            <p:attrNameLst>
                                              <p:attrName>ppt_w</p:attrName>
                                            </p:attrNameLst>
                                          </p:cBhvr>
                                          <p:tavLst>
                                            <p:tav tm="0">
                                              <p:val>
                                                <p:fltVal val="0"/>
                                              </p:val>
                                            </p:tav>
                                            <p:tav tm="100000">
                                              <p:val>
                                                <p:strVal val="#ppt_w"/>
                                              </p:val>
                                            </p:tav>
                                          </p:tavLst>
                                        </p:anim>
                                        <p:anim calcmode="lin" valueType="num">
                                          <p:cBhvr>
                                            <p:cTn id="27" dur="500" fill="hold"/>
                                            <p:tgtEl>
                                              <p:spTgt spid="9"/>
                                            </p:tgtEl>
                                            <p:attrNameLst>
                                              <p:attrName>ppt_h</p:attrName>
                                            </p:attrNameLst>
                                          </p:cBhvr>
                                          <p:tavLst>
                                            <p:tav tm="0">
                                              <p:val>
                                                <p:fltVal val="0"/>
                                              </p:val>
                                            </p:tav>
                                            <p:tav tm="100000">
                                              <p:val>
                                                <p:strVal val="#ppt_h"/>
                                              </p:val>
                                            </p:tav>
                                          </p:tavLst>
                                        </p:anim>
                                        <p:animEffect transition="in" filter="fade">
                                          <p:cBhvr>
                                            <p:cTn id="28" dur="500"/>
                                            <p:tgtEl>
                                              <p:spTgt spid="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0" end="0"/>
                                                </p:txEl>
                                              </p:spTgt>
                                            </p:tgtEl>
                                            <p:attrNameLst>
                                              <p:attrName>style.visibility</p:attrName>
                                            </p:attrNameLst>
                                          </p:cBhvr>
                                          <p:to>
                                            <p:strVal val="visible"/>
                                          </p:to>
                                        </p:set>
                                        <p:animEffect transition="in" filter="fade">
                                          <p:cBhvr>
                                            <p:cTn id="31" dur="500"/>
                                            <p:tgtEl>
                                              <p:spTgt spid="3">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nodeType="clickEffect">
                                      <p:stCondLst>
                                        <p:cond delay="0"/>
                                      </p:stCondLst>
                                      <p:childTnLst>
                                        <p:set>
                                          <p:cBhvr>
                                            <p:cTn id="35" dur="1" fill="hold">
                                              <p:stCondLst>
                                                <p:cond delay="0"/>
                                              </p:stCondLst>
                                            </p:cTn>
                                            <p:tgtEl>
                                              <p:spTgt spid="13"/>
                                            </p:tgtEl>
                                            <p:attrNameLst>
                                              <p:attrName>style.visibility</p:attrName>
                                            </p:attrNameLst>
                                          </p:cBhvr>
                                          <p:to>
                                            <p:strVal val="visible"/>
                                          </p:to>
                                        </p:set>
                                        <p:anim calcmode="lin" valueType="num">
                                          <p:cBhvr>
                                            <p:cTn id="36" dur="500" fill="hold"/>
                                            <p:tgtEl>
                                              <p:spTgt spid="13"/>
                                            </p:tgtEl>
                                            <p:attrNameLst>
                                              <p:attrName>ppt_w</p:attrName>
                                            </p:attrNameLst>
                                          </p:cBhvr>
                                          <p:tavLst>
                                            <p:tav tm="0">
                                              <p:val>
                                                <p:fltVal val="0"/>
                                              </p:val>
                                            </p:tav>
                                            <p:tav tm="100000">
                                              <p:val>
                                                <p:strVal val="#ppt_w"/>
                                              </p:val>
                                            </p:tav>
                                          </p:tavLst>
                                        </p:anim>
                                        <p:anim calcmode="lin" valueType="num">
                                          <p:cBhvr>
                                            <p:cTn id="37" dur="500" fill="hold"/>
                                            <p:tgtEl>
                                              <p:spTgt spid="13"/>
                                            </p:tgtEl>
                                            <p:attrNameLst>
                                              <p:attrName>ppt_h</p:attrName>
                                            </p:attrNameLst>
                                          </p:cBhvr>
                                          <p:tavLst>
                                            <p:tav tm="0">
                                              <p:val>
                                                <p:fltVal val="0"/>
                                              </p:val>
                                            </p:tav>
                                            <p:tav tm="100000">
                                              <p:val>
                                                <p:strVal val="#ppt_h"/>
                                              </p:val>
                                            </p:tav>
                                          </p:tavLst>
                                        </p:anim>
                                        <p:animEffect transition="in" filter="fade">
                                          <p:cBhvr>
                                            <p:cTn id="38" dur="500"/>
                                            <p:tgtEl>
                                              <p:spTgt spid="13"/>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1">
                                                <p:txEl>
                                                  <p:pRg st="0" end="0"/>
                                                </p:txEl>
                                              </p:spTgt>
                                            </p:tgtEl>
                                            <p:attrNameLst>
                                              <p:attrName>style.visibility</p:attrName>
                                            </p:attrNameLst>
                                          </p:cBhvr>
                                          <p:to>
                                            <p:strVal val="visible"/>
                                          </p:to>
                                        </p:set>
                                        <p:animEffect transition="in" filter="fade">
                                          <p:cBhvr>
                                            <p:cTn id="41" dur="500"/>
                                            <p:tgtEl>
                                              <p:spTgt spid="11">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nodeType="clickEffect">
                                      <p:stCondLst>
                                        <p:cond delay="0"/>
                                      </p:stCondLst>
                                      <p:childTnLst>
                                        <p:set>
                                          <p:cBhvr>
                                            <p:cTn id="45" dur="1" fill="hold">
                                              <p:stCondLst>
                                                <p:cond delay="0"/>
                                              </p:stCondLst>
                                            </p:cTn>
                                            <p:tgtEl>
                                              <p:spTgt spid="14"/>
                                            </p:tgtEl>
                                            <p:attrNameLst>
                                              <p:attrName>style.visibility</p:attrName>
                                            </p:attrNameLst>
                                          </p:cBhvr>
                                          <p:to>
                                            <p:strVal val="visible"/>
                                          </p:to>
                                        </p:set>
                                        <p:anim calcmode="lin" valueType="num">
                                          <p:cBhvr>
                                            <p:cTn id="46" dur="500" fill="hold"/>
                                            <p:tgtEl>
                                              <p:spTgt spid="14"/>
                                            </p:tgtEl>
                                            <p:attrNameLst>
                                              <p:attrName>ppt_w</p:attrName>
                                            </p:attrNameLst>
                                          </p:cBhvr>
                                          <p:tavLst>
                                            <p:tav tm="0">
                                              <p:val>
                                                <p:fltVal val="0"/>
                                              </p:val>
                                            </p:tav>
                                            <p:tav tm="100000">
                                              <p:val>
                                                <p:strVal val="#ppt_w"/>
                                              </p:val>
                                            </p:tav>
                                          </p:tavLst>
                                        </p:anim>
                                        <p:anim calcmode="lin" valueType="num">
                                          <p:cBhvr>
                                            <p:cTn id="47" dur="500" fill="hold"/>
                                            <p:tgtEl>
                                              <p:spTgt spid="14"/>
                                            </p:tgtEl>
                                            <p:attrNameLst>
                                              <p:attrName>ppt_h</p:attrName>
                                            </p:attrNameLst>
                                          </p:cBhvr>
                                          <p:tavLst>
                                            <p:tav tm="0">
                                              <p:val>
                                                <p:fltVal val="0"/>
                                              </p:val>
                                            </p:tav>
                                            <p:tav tm="100000">
                                              <p:val>
                                                <p:strVal val="#ppt_h"/>
                                              </p:val>
                                            </p:tav>
                                          </p:tavLst>
                                        </p:anim>
                                        <p:animEffect transition="in" filter="fade">
                                          <p:cBhvr>
                                            <p:cTn id="48" dur="500"/>
                                            <p:tgtEl>
                                              <p:spTgt spid="14"/>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2">
                                                <p:txEl>
                                                  <p:pRg st="0" end="0"/>
                                                </p:txEl>
                                              </p:spTgt>
                                            </p:tgtEl>
                                            <p:attrNameLst>
                                              <p:attrName>style.visibility</p:attrName>
                                            </p:attrNameLst>
                                          </p:cBhvr>
                                          <p:to>
                                            <p:strVal val="visible"/>
                                          </p:to>
                                        </p:set>
                                        <p:animEffect transition="in" filter="fade">
                                          <p:cBhvr>
                                            <p:cTn id="51" dur="500"/>
                                            <p:tgtEl>
                                              <p:spTgt spid="12">
                                                <p:txEl>
                                                  <p:pRg st="0" end="0"/>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53" presetClass="entr" presetSubtype="16" fill="hold" nodeType="clickEffect">
                                      <p:stCondLst>
                                        <p:cond delay="0"/>
                                      </p:stCondLst>
                                      <p:childTnLst>
                                        <p:set>
                                          <p:cBhvr>
                                            <p:cTn id="55" dur="1" fill="hold">
                                              <p:stCondLst>
                                                <p:cond delay="0"/>
                                              </p:stCondLst>
                                            </p:cTn>
                                            <p:tgtEl>
                                              <p:spTgt spid="18"/>
                                            </p:tgtEl>
                                            <p:attrNameLst>
                                              <p:attrName>style.visibility</p:attrName>
                                            </p:attrNameLst>
                                          </p:cBhvr>
                                          <p:to>
                                            <p:strVal val="visible"/>
                                          </p:to>
                                        </p:set>
                                        <p:anim calcmode="lin" valueType="num">
                                          <p:cBhvr>
                                            <p:cTn id="56" dur="500" fill="hold"/>
                                            <p:tgtEl>
                                              <p:spTgt spid="18"/>
                                            </p:tgtEl>
                                            <p:attrNameLst>
                                              <p:attrName>ppt_w</p:attrName>
                                            </p:attrNameLst>
                                          </p:cBhvr>
                                          <p:tavLst>
                                            <p:tav tm="0">
                                              <p:val>
                                                <p:fltVal val="0"/>
                                              </p:val>
                                            </p:tav>
                                            <p:tav tm="100000">
                                              <p:val>
                                                <p:strVal val="#ppt_w"/>
                                              </p:val>
                                            </p:tav>
                                          </p:tavLst>
                                        </p:anim>
                                        <p:anim calcmode="lin" valueType="num">
                                          <p:cBhvr>
                                            <p:cTn id="57" dur="500" fill="hold"/>
                                            <p:tgtEl>
                                              <p:spTgt spid="18"/>
                                            </p:tgtEl>
                                            <p:attrNameLst>
                                              <p:attrName>ppt_h</p:attrName>
                                            </p:attrNameLst>
                                          </p:cBhvr>
                                          <p:tavLst>
                                            <p:tav tm="0">
                                              <p:val>
                                                <p:fltVal val="0"/>
                                              </p:val>
                                            </p:tav>
                                            <p:tav tm="100000">
                                              <p:val>
                                                <p:strVal val="#ppt_h"/>
                                              </p:val>
                                            </p:tav>
                                          </p:tavLst>
                                        </p:anim>
                                        <p:animEffect transition="in" filter="fade">
                                          <p:cBhvr>
                                            <p:cTn id="58" dur="500"/>
                                            <p:tgtEl>
                                              <p:spTgt spid="18"/>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7">
                                                <p:txEl>
                                                  <p:pRg st="0" end="0"/>
                                                </p:txEl>
                                              </p:spTgt>
                                            </p:tgtEl>
                                            <p:attrNameLst>
                                              <p:attrName>style.visibility</p:attrName>
                                            </p:attrNameLst>
                                          </p:cBhvr>
                                          <p:to>
                                            <p:strVal val="visible"/>
                                          </p:to>
                                        </p:set>
                                        <p:animEffect transition="in" filter="fade">
                                          <p:cBhvr>
                                            <p:cTn id="61" dur="500"/>
                                            <p:tgtEl>
                                              <p:spTgt spid="17">
                                                <p:txEl>
                                                  <p:pRg st="0" end="0"/>
                                                </p:txEl>
                                              </p:spTgt>
                                            </p:tgtEl>
                                          </p:cBhvr>
                                        </p:animEffect>
                                      </p:childTnLst>
                                    </p:cTn>
                                  </p:par>
                                </p:childTnLst>
                              </p:cTn>
                            </p:par>
                          </p:childTnLst>
                        </p:cTn>
                      </p:par>
                      <p:par>
                        <p:cTn id="62" fill="hold">
                          <p:stCondLst>
                            <p:cond delay="indefinite"/>
                          </p:stCondLst>
                          <p:childTnLst>
                            <p:par>
                              <p:cTn id="63" fill="hold">
                                <p:stCondLst>
                                  <p:cond delay="0"/>
                                </p:stCondLst>
                                <p:childTnLst>
                                  <p:par>
                                    <p:cTn id="64" presetID="53" presetClass="entr" presetSubtype="16" fill="hold" nodeType="clickEffect">
                                      <p:stCondLst>
                                        <p:cond delay="0"/>
                                      </p:stCondLst>
                                      <p:childTnLst>
                                        <p:set>
                                          <p:cBhvr>
                                            <p:cTn id="65" dur="1" fill="hold">
                                              <p:stCondLst>
                                                <p:cond delay="0"/>
                                              </p:stCondLst>
                                            </p:cTn>
                                            <p:tgtEl>
                                              <p:spTgt spid="25"/>
                                            </p:tgtEl>
                                            <p:attrNameLst>
                                              <p:attrName>style.visibility</p:attrName>
                                            </p:attrNameLst>
                                          </p:cBhvr>
                                          <p:to>
                                            <p:strVal val="visible"/>
                                          </p:to>
                                        </p:set>
                                        <p:anim calcmode="lin" valueType="num">
                                          <p:cBhvr>
                                            <p:cTn id="66" dur="500" fill="hold"/>
                                            <p:tgtEl>
                                              <p:spTgt spid="25"/>
                                            </p:tgtEl>
                                            <p:attrNameLst>
                                              <p:attrName>ppt_w</p:attrName>
                                            </p:attrNameLst>
                                          </p:cBhvr>
                                          <p:tavLst>
                                            <p:tav tm="0">
                                              <p:val>
                                                <p:fltVal val="0"/>
                                              </p:val>
                                            </p:tav>
                                            <p:tav tm="100000">
                                              <p:val>
                                                <p:strVal val="#ppt_w"/>
                                              </p:val>
                                            </p:tav>
                                          </p:tavLst>
                                        </p:anim>
                                        <p:anim calcmode="lin" valueType="num">
                                          <p:cBhvr>
                                            <p:cTn id="67" dur="500" fill="hold"/>
                                            <p:tgtEl>
                                              <p:spTgt spid="25"/>
                                            </p:tgtEl>
                                            <p:attrNameLst>
                                              <p:attrName>ppt_h</p:attrName>
                                            </p:attrNameLst>
                                          </p:cBhvr>
                                          <p:tavLst>
                                            <p:tav tm="0">
                                              <p:val>
                                                <p:fltVal val="0"/>
                                              </p:val>
                                            </p:tav>
                                            <p:tav tm="100000">
                                              <p:val>
                                                <p:strVal val="#ppt_h"/>
                                              </p:val>
                                            </p:tav>
                                          </p:tavLst>
                                        </p:anim>
                                        <p:animEffect transition="in" filter="fade">
                                          <p:cBhvr>
                                            <p:cTn id="68" dur="500"/>
                                            <p:tgtEl>
                                              <p:spTgt spid="25"/>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19">
                                                <p:txEl>
                                                  <p:pRg st="0" end="0"/>
                                                </p:txEl>
                                              </p:spTgt>
                                            </p:tgtEl>
                                            <p:attrNameLst>
                                              <p:attrName>style.visibility</p:attrName>
                                            </p:attrNameLst>
                                          </p:cBhvr>
                                          <p:to>
                                            <p:strVal val="visible"/>
                                          </p:to>
                                        </p:set>
                                        <p:animEffect transition="in" filter="fade">
                                          <p:cBhvr>
                                            <p:cTn id="71" dur="500"/>
                                            <p:tgtEl>
                                              <p:spTgt spid="19">
                                                <p:txEl>
                                                  <p:pRg st="0" end="0"/>
                                                </p:txEl>
                                              </p:spTgt>
                                            </p:tgtEl>
                                          </p:cBhvr>
                                        </p:animEffect>
                                      </p:childTnLst>
                                    </p:cTn>
                                  </p:par>
                                </p:childTnLst>
                              </p:cTn>
                            </p:par>
                          </p:childTnLst>
                        </p:cTn>
                      </p:par>
                      <p:par>
                        <p:cTn id="72" fill="hold">
                          <p:stCondLst>
                            <p:cond delay="indefinite"/>
                          </p:stCondLst>
                          <p:childTnLst>
                            <p:par>
                              <p:cTn id="73" fill="hold">
                                <p:stCondLst>
                                  <p:cond delay="0"/>
                                </p:stCondLst>
                                <p:childTnLst>
                                  <p:par>
                                    <p:cTn id="74" presetID="53" presetClass="entr" presetSubtype="16" fill="hold" nodeType="clickEffect">
                                      <p:stCondLst>
                                        <p:cond delay="0"/>
                                      </p:stCondLst>
                                      <p:childTnLst>
                                        <p:set>
                                          <p:cBhvr>
                                            <p:cTn id="75" dur="1" fill="hold">
                                              <p:stCondLst>
                                                <p:cond delay="0"/>
                                              </p:stCondLst>
                                            </p:cTn>
                                            <p:tgtEl>
                                              <p:spTgt spid="26"/>
                                            </p:tgtEl>
                                            <p:attrNameLst>
                                              <p:attrName>style.visibility</p:attrName>
                                            </p:attrNameLst>
                                          </p:cBhvr>
                                          <p:to>
                                            <p:strVal val="visible"/>
                                          </p:to>
                                        </p:set>
                                        <p:anim calcmode="lin" valueType="num">
                                          <p:cBhvr>
                                            <p:cTn id="76" dur="500" fill="hold"/>
                                            <p:tgtEl>
                                              <p:spTgt spid="26"/>
                                            </p:tgtEl>
                                            <p:attrNameLst>
                                              <p:attrName>ppt_w</p:attrName>
                                            </p:attrNameLst>
                                          </p:cBhvr>
                                          <p:tavLst>
                                            <p:tav tm="0">
                                              <p:val>
                                                <p:fltVal val="0"/>
                                              </p:val>
                                            </p:tav>
                                            <p:tav tm="100000">
                                              <p:val>
                                                <p:strVal val="#ppt_w"/>
                                              </p:val>
                                            </p:tav>
                                          </p:tavLst>
                                        </p:anim>
                                        <p:anim calcmode="lin" valueType="num">
                                          <p:cBhvr>
                                            <p:cTn id="77" dur="500" fill="hold"/>
                                            <p:tgtEl>
                                              <p:spTgt spid="26"/>
                                            </p:tgtEl>
                                            <p:attrNameLst>
                                              <p:attrName>ppt_h</p:attrName>
                                            </p:attrNameLst>
                                          </p:cBhvr>
                                          <p:tavLst>
                                            <p:tav tm="0">
                                              <p:val>
                                                <p:fltVal val="0"/>
                                              </p:val>
                                            </p:tav>
                                            <p:tav tm="100000">
                                              <p:val>
                                                <p:strVal val="#ppt_h"/>
                                              </p:val>
                                            </p:tav>
                                          </p:tavLst>
                                        </p:anim>
                                        <p:animEffect transition="in" filter="fade">
                                          <p:cBhvr>
                                            <p:cTn id="78" dur="500"/>
                                            <p:tgtEl>
                                              <p:spTgt spid="26"/>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24">
                                                <p:txEl>
                                                  <p:pRg st="0" end="0"/>
                                                </p:txEl>
                                              </p:spTgt>
                                            </p:tgtEl>
                                            <p:attrNameLst>
                                              <p:attrName>style.visibility</p:attrName>
                                            </p:attrNameLst>
                                          </p:cBhvr>
                                          <p:to>
                                            <p:strVal val="visible"/>
                                          </p:to>
                                        </p:set>
                                        <p:animEffect transition="in" filter="fade">
                                          <p:cBhvr>
                                            <p:cTn id="81" dur="500"/>
                                            <p:tgtEl>
                                              <p:spTgt spid="2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7" grpId="0"/>
          <p:bldP spid="10" grpId="0">
            <p:tmplLst>
              <p:tmpl>
                <p:tnLst>
                  <p:par>
                    <p:cTn presetID="10" presetClass="entr" presetSubtype="0" fill="hold" nodeType="withEffect">
                      <p:stCondLst>
                        <p:cond delay="5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build="p">
            <p:tmplLst>
              <p:tmpl lvl="1">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build="p">
            <p:tmplLst>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7" grpId="0" build="p">
            <p:tmplLst>
              <p:tmpl lvl="1">
                <p:tnLst>
                  <p:par>
                    <p:cTn presetID="10"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9" grpId="0" build="p">
            <p:tmplLst>
              <p:tmpl lvl="1">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4" grpId="0" build="p">
            <p:tmplLst>
              <p:tmpl lvl="1">
                <p:tnLst>
                  <p:par>
                    <p:cTn presetID="10" presetClass="entr" presetSubtype="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Lst>
      </p:timing>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PicInfo 6 Lines - Light Magenta - Dark BG">
    <p:spTree>
      <p:nvGrpSpPr>
        <p:cNvPr id="1" name=""/>
        <p:cNvGrpSpPr/>
        <p:nvPr/>
      </p:nvGrpSpPr>
      <p:grpSpPr>
        <a:xfrm>
          <a:off x="0" y="0"/>
          <a:ext cx="0" cy="0"/>
          <a:chOff x="0" y="0"/>
          <a:chExt cx="0" cy="0"/>
        </a:xfrm>
      </p:grpSpPr>
      <p:sp>
        <p:nvSpPr>
          <p:cNvPr id="4" name="Rectangle 3"/>
          <p:cNvSpPr/>
          <p:nvPr userDrawn="1"/>
        </p:nvSpPr>
        <p:spPr>
          <a:xfrm>
            <a:off x="272013" y="265535"/>
            <a:ext cx="5941113" cy="242281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8" name="Rectangle 7"/>
          <p:cNvSpPr/>
          <p:nvPr userDrawn="1"/>
        </p:nvSpPr>
        <p:spPr>
          <a:xfrm>
            <a:off x="272013" y="2811809"/>
            <a:ext cx="5941113" cy="391718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 name="Content Placeholder 2"/>
          <p:cNvSpPr>
            <a:spLocks noGrp="1"/>
          </p:cNvSpPr>
          <p:nvPr userDrawn="1">
            <p:ph idx="1"/>
          </p:nvPr>
        </p:nvSpPr>
        <p:spPr>
          <a:xfrm>
            <a:off x="859471" y="3037639"/>
            <a:ext cx="5107186" cy="502874"/>
          </a:xfrm>
        </p:spPr>
        <p:txBody>
          <a:bodyPr anchor="ctr" anchorCtr="0"/>
          <a:lstStyle/>
          <a:p>
            <a:pPr lvl="0"/>
            <a:r>
              <a:rPr lang="en-US"/>
              <a:t>Edit Master text styles</a:t>
            </a:r>
          </a:p>
        </p:txBody>
      </p:sp>
      <p:sp>
        <p:nvSpPr>
          <p:cNvPr id="7" name="Picture Placeholder 23"/>
          <p:cNvSpPr>
            <a:spLocks noGrp="1"/>
          </p:cNvSpPr>
          <p:nvPr userDrawn="1">
            <p:ph type="pic" sz="quarter" idx="14"/>
          </p:nvPr>
        </p:nvSpPr>
        <p:spPr>
          <a:xfrm>
            <a:off x="6328923" y="265535"/>
            <a:ext cx="5832443" cy="6113488"/>
          </a:xfrm>
          <a:prstGeom prst="rect">
            <a:avLst/>
          </a:prstGeom>
        </p:spPr>
        <p:txBody>
          <a:bodyPr>
            <a:normAutofit/>
          </a:bodyPr>
          <a:lstStyle>
            <a:lvl1pPr marL="0" indent="0">
              <a:buNone/>
              <a:defRPr sz="2176" b="1"/>
            </a:lvl1pPr>
          </a:lstStyle>
          <a:p>
            <a:r>
              <a:rPr lang="en-US"/>
              <a:t>Click icon to add picture</a:t>
            </a:r>
            <a:endParaRPr lang="en-GB" dirty="0"/>
          </a:p>
        </p:txBody>
      </p:sp>
      <p:sp>
        <p:nvSpPr>
          <p:cNvPr id="10" name="Text Placeholder 9"/>
          <p:cNvSpPr>
            <a:spLocks noGrp="1"/>
          </p:cNvSpPr>
          <p:nvPr userDrawn="1">
            <p:ph type="body" sz="quarter" idx="15" hasCustomPrompt="1"/>
          </p:nvPr>
        </p:nvSpPr>
        <p:spPr>
          <a:xfrm>
            <a:off x="544026" y="265534"/>
            <a:ext cx="5669100" cy="2350431"/>
          </a:xfrm>
        </p:spPr>
        <p:txBody>
          <a:bodyPr anchor="t" anchorCtr="0">
            <a:noAutofit/>
          </a:bodyPr>
          <a:lstStyle>
            <a:lvl1pPr marL="0" indent="0">
              <a:buNone/>
              <a:defRPr sz="7343" cap="all" baseline="0">
                <a:latin typeface="+mj-lt"/>
              </a:defRPr>
            </a:lvl1pPr>
          </a:lstStyle>
          <a:p>
            <a:pPr lvl="0"/>
            <a:r>
              <a:rPr lang="en-US" dirty="0"/>
              <a:t>Insert name</a:t>
            </a:r>
            <a:endParaRPr lang="en-GB" dirty="0"/>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44026" y="3167770"/>
            <a:ext cx="229113" cy="229109"/>
          </a:xfrm>
          <a:prstGeom prst="rect">
            <a:avLst/>
          </a:prstGeom>
        </p:spPr>
      </p:pic>
      <p:sp>
        <p:nvSpPr>
          <p:cNvPr id="11" name="Content Placeholder 2"/>
          <p:cNvSpPr>
            <a:spLocks noGrp="1"/>
          </p:cNvSpPr>
          <p:nvPr>
            <p:ph idx="16"/>
          </p:nvPr>
        </p:nvSpPr>
        <p:spPr>
          <a:xfrm>
            <a:off x="859471" y="3631170"/>
            <a:ext cx="5107186" cy="502874"/>
          </a:xfrm>
        </p:spPr>
        <p:txBody>
          <a:bodyPr anchor="ctr" anchorCtr="0"/>
          <a:lstStyle/>
          <a:p>
            <a:pPr lvl="0"/>
            <a:r>
              <a:rPr lang="en-US"/>
              <a:t>Edit Master text styles</a:t>
            </a:r>
          </a:p>
        </p:txBody>
      </p:sp>
      <p:sp>
        <p:nvSpPr>
          <p:cNvPr id="12" name="Content Placeholder 2"/>
          <p:cNvSpPr>
            <a:spLocks noGrp="1"/>
          </p:cNvSpPr>
          <p:nvPr>
            <p:ph idx="17"/>
          </p:nvPr>
        </p:nvSpPr>
        <p:spPr>
          <a:xfrm>
            <a:off x="859471" y="4224700"/>
            <a:ext cx="5107186" cy="502874"/>
          </a:xfrm>
        </p:spPr>
        <p:txBody>
          <a:bodyPr anchor="ctr" anchorCtr="0"/>
          <a:lstStyle/>
          <a:p>
            <a:pPr lvl="0"/>
            <a:r>
              <a:rPr lang="en-US"/>
              <a:t>Edit Master text styles</a:t>
            </a:r>
          </a:p>
        </p:txBody>
      </p:sp>
      <p:pic>
        <p:nvPicPr>
          <p:cNvPr id="13" name="Picture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44026" y="3764198"/>
            <a:ext cx="229113" cy="229109"/>
          </a:xfrm>
          <a:prstGeom prst="rect">
            <a:avLst/>
          </a:prstGeom>
        </p:spPr>
      </p:pic>
      <p:pic>
        <p:nvPicPr>
          <p:cNvPr id="14" name="Picture 1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44026" y="4360626"/>
            <a:ext cx="229113" cy="229109"/>
          </a:xfrm>
          <a:prstGeom prst="rect">
            <a:avLst/>
          </a:prstGeom>
        </p:spPr>
      </p:pic>
      <p:grpSp>
        <p:nvGrpSpPr>
          <p:cNvPr id="6" name="Group 5"/>
          <p:cNvGrpSpPr>
            <a:grpSpLocks noChangeAspect="1"/>
          </p:cNvGrpSpPr>
          <p:nvPr userDrawn="1"/>
        </p:nvGrpSpPr>
        <p:grpSpPr bwMode="auto">
          <a:xfrm>
            <a:off x="4953050" y="2206725"/>
            <a:ext cx="1190020" cy="1046381"/>
            <a:chOff x="6077" y="1319"/>
            <a:chExt cx="290" cy="255"/>
          </a:xfrm>
        </p:grpSpPr>
        <p:sp>
          <p:nvSpPr>
            <p:cNvPr id="20" name="Freeform 6"/>
            <p:cNvSpPr>
              <a:spLocks noEditPoints="1"/>
            </p:cNvSpPr>
            <p:nvPr userDrawn="1"/>
          </p:nvSpPr>
          <p:spPr bwMode="auto">
            <a:xfrm>
              <a:off x="6176" y="1383"/>
              <a:ext cx="191" cy="191"/>
            </a:xfrm>
            <a:custGeom>
              <a:avLst/>
              <a:gdLst>
                <a:gd name="T0" fmla="*/ 21 w 81"/>
                <a:gd name="T1" fmla="*/ 4 h 81"/>
                <a:gd name="T2" fmla="*/ 20 w 81"/>
                <a:gd name="T3" fmla="*/ 7 h 81"/>
                <a:gd name="T4" fmla="*/ 22 w 81"/>
                <a:gd name="T5" fmla="*/ 14 h 81"/>
                <a:gd name="T6" fmla="*/ 21 w 81"/>
                <a:gd name="T7" fmla="*/ 18 h 81"/>
                <a:gd name="T8" fmla="*/ 17 w 81"/>
                <a:gd name="T9" fmla="*/ 22 h 81"/>
                <a:gd name="T10" fmla="*/ 13 w 81"/>
                <a:gd name="T11" fmla="*/ 24 h 81"/>
                <a:gd name="T12" fmla="*/ 6 w 81"/>
                <a:gd name="T13" fmla="*/ 22 h 81"/>
                <a:gd name="T14" fmla="*/ 3 w 81"/>
                <a:gd name="T15" fmla="*/ 24 h 81"/>
                <a:gd name="T16" fmla="*/ 0 w 81"/>
                <a:gd name="T17" fmla="*/ 39 h 81"/>
                <a:gd name="T18" fmla="*/ 1 w 81"/>
                <a:gd name="T19" fmla="*/ 41 h 81"/>
                <a:gd name="T20" fmla="*/ 9 w 81"/>
                <a:gd name="T21" fmla="*/ 43 h 81"/>
                <a:gd name="T22" fmla="*/ 11 w 81"/>
                <a:gd name="T23" fmla="*/ 46 h 81"/>
                <a:gd name="T24" fmla="*/ 13 w 81"/>
                <a:gd name="T25" fmla="*/ 52 h 81"/>
                <a:gd name="T26" fmla="*/ 12 w 81"/>
                <a:gd name="T27" fmla="*/ 56 h 81"/>
                <a:gd name="T28" fmla="*/ 7 w 81"/>
                <a:gd name="T29" fmla="*/ 61 h 81"/>
                <a:gd name="T30" fmla="*/ 7 w 81"/>
                <a:gd name="T31" fmla="*/ 64 h 81"/>
                <a:gd name="T32" fmla="*/ 19 w 81"/>
                <a:gd name="T33" fmla="*/ 75 h 81"/>
                <a:gd name="T34" fmla="*/ 22 w 81"/>
                <a:gd name="T35" fmla="*/ 74 h 81"/>
                <a:gd name="T36" fmla="*/ 27 w 81"/>
                <a:gd name="T37" fmla="*/ 69 h 81"/>
                <a:gd name="T38" fmla="*/ 30 w 81"/>
                <a:gd name="T39" fmla="*/ 68 h 81"/>
                <a:gd name="T40" fmla="*/ 35 w 81"/>
                <a:gd name="T41" fmla="*/ 70 h 81"/>
                <a:gd name="T42" fmla="*/ 40 w 81"/>
                <a:gd name="T43" fmla="*/ 72 h 81"/>
                <a:gd name="T44" fmla="*/ 42 w 81"/>
                <a:gd name="T45" fmla="*/ 79 h 81"/>
                <a:gd name="T46" fmla="*/ 44 w 81"/>
                <a:gd name="T47" fmla="*/ 81 h 81"/>
                <a:gd name="T48" fmla="*/ 59 w 81"/>
                <a:gd name="T49" fmla="*/ 76 h 81"/>
                <a:gd name="T50" fmla="*/ 61 w 81"/>
                <a:gd name="T51" fmla="*/ 73 h 81"/>
                <a:gd name="T52" fmla="*/ 59 w 81"/>
                <a:gd name="T53" fmla="*/ 66 h 81"/>
                <a:gd name="T54" fmla="*/ 60 w 81"/>
                <a:gd name="T55" fmla="*/ 63 h 81"/>
                <a:gd name="T56" fmla="*/ 64 w 81"/>
                <a:gd name="T57" fmla="*/ 58 h 81"/>
                <a:gd name="T58" fmla="*/ 68 w 81"/>
                <a:gd name="T59" fmla="*/ 57 h 81"/>
                <a:gd name="T60" fmla="*/ 75 w 81"/>
                <a:gd name="T61" fmla="*/ 58 h 81"/>
                <a:gd name="T62" fmla="*/ 77 w 81"/>
                <a:gd name="T63" fmla="*/ 57 h 81"/>
                <a:gd name="T64" fmla="*/ 81 w 81"/>
                <a:gd name="T65" fmla="*/ 42 h 81"/>
                <a:gd name="T66" fmla="*/ 79 w 81"/>
                <a:gd name="T67" fmla="*/ 39 h 81"/>
                <a:gd name="T68" fmla="*/ 72 w 81"/>
                <a:gd name="T69" fmla="*/ 37 h 81"/>
                <a:gd name="T70" fmla="*/ 69 w 81"/>
                <a:gd name="T71" fmla="*/ 35 h 81"/>
                <a:gd name="T72" fmla="*/ 68 w 81"/>
                <a:gd name="T73" fmla="*/ 29 h 81"/>
                <a:gd name="T74" fmla="*/ 68 w 81"/>
                <a:gd name="T75" fmla="*/ 25 h 81"/>
                <a:gd name="T76" fmla="*/ 73 w 81"/>
                <a:gd name="T77" fmla="*/ 20 h 81"/>
                <a:gd name="T78" fmla="*/ 73 w 81"/>
                <a:gd name="T79" fmla="*/ 16 h 81"/>
                <a:gd name="T80" fmla="*/ 62 w 81"/>
                <a:gd name="T81" fmla="*/ 6 h 81"/>
                <a:gd name="T82" fmla="*/ 59 w 81"/>
                <a:gd name="T83" fmla="*/ 6 h 81"/>
                <a:gd name="T84" fmla="*/ 54 w 81"/>
                <a:gd name="T85" fmla="*/ 11 h 81"/>
                <a:gd name="T86" fmla="*/ 51 w 81"/>
                <a:gd name="T87" fmla="*/ 12 h 81"/>
                <a:gd name="T88" fmla="*/ 45 w 81"/>
                <a:gd name="T89" fmla="*/ 11 h 81"/>
                <a:gd name="T90" fmla="*/ 41 w 81"/>
                <a:gd name="T91" fmla="*/ 8 h 81"/>
                <a:gd name="T92" fmla="*/ 39 w 81"/>
                <a:gd name="T93" fmla="*/ 1 h 81"/>
                <a:gd name="T94" fmla="*/ 36 w 81"/>
                <a:gd name="T95" fmla="*/ 0 h 81"/>
                <a:gd name="T96" fmla="*/ 21 w 81"/>
                <a:gd name="T97" fmla="*/ 4 h 81"/>
                <a:gd name="T98" fmla="*/ 59 w 81"/>
                <a:gd name="T99" fmla="*/ 34 h 81"/>
                <a:gd name="T100" fmla="*/ 46 w 81"/>
                <a:gd name="T101" fmla="*/ 60 h 81"/>
                <a:gd name="T102" fmla="*/ 20 w 81"/>
                <a:gd name="T103" fmla="*/ 46 h 81"/>
                <a:gd name="T104" fmla="*/ 34 w 81"/>
                <a:gd name="T105" fmla="*/ 21 h 81"/>
                <a:gd name="T106" fmla="*/ 59 w 81"/>
                <a:gd name="T107" fmla="*/ 34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1" h="81">
                  <a:moveTo>
                    <a:pt x="21" y="4"/>
                  </a:moveTo>
                  <a:cubicBezTo>
                    <a:pt x="20" y="5"/>
                    <a:pt x="20" y="6"/>
                    <a:pt x="20" y="7"/>
                  </a:cubicBezTo>
                  <a:cubicBezTo>
                    <a:pt x="22" y="14"/>
                    <a:pt x="22" y="14"/>
                    <a:pt x="22" y="14"/>
                  </a:cubicBezTo>
                  <a:cubicBezTo>
                    <a:pt x="22" y="15"/>
                    <a:pt x="22" y="17"/>
                    <a:pt x="21" y="18"/>
                  </a:cubicBezTo>
                  <a:cubicBezTo>
                    <a:pt x="17" y="22"/>
                    <a:pt x="17" y="22"/>
                    <a:pt x="17" y="22"/>
                  </a:cubicBezTo>
                  <a:cubicBezTo>
                    <a:pt x="16" y="23"/>
                    <a:pt x="14" y="24"/>
                    <a:pt x="13" y="24"/>
                  </a:cubicBezTo>
                  <a:cubicBezTo>
                    <a:pt x="6" y="22"/>
                    <a:pt x="6" y="22"/>
                    <a:pt x="6" y="22"/>
                  </a:cubicBezTo>
                  <a:cubicBezTo>
                    <a:pt x="5" y="22"/>
                    <a:pt x="4" y="22"/>
                    <a:pt x="3" y="24"/>
                  </a:cubicBezTo>
                  <a:cubicBezTo>
                    <a:pt x="0" y="39"/>
                    <a:pt x="0" y="39"/>
                    <a:pt x="0" y="39"/>
                  </a:cubicBezTo>
                  <a:cubicBezTo>
                    <a:pt x="0" y="40"/>
                    <a:pt x="0" y="41"/>
                    <a:pt x="1" y="41"/>
                  </a:cubicBezTo>
                  <a:cubicBezTo>
                    <a:pt x="9" y="43"/>
                    <a:pt x="9" y="43"/>
                    <a:pt x="9" y="43"/>
                  </a:cubicBezTo>
                  <a:cubicBezTo>
                    <a:pt x="10" y="43"/>
                    <a:pt x="11" y="44"/>
                    <a:pt x="11" y="46"/>
                  </a:cubicBezTo>
                  <a:cubicBezTo>
                    <a:pt x="13" y="52"/>
                    <a:pt x="13" y="52"/>
                    <a:pt x="13" y="52"/>
                  </a:cubicBezTo>
                  <a:cubicBezTo>
                    <a:pt x="13" y="53"/>
                    <a:pt x="13" y="55"/>
                    <a:pt x="12" y="56"/>
                  </a:cubicBezTo>
                  <a:cubicBezTo>
                    <a:pt x="7" y="61"/>
                    <a:pt x="7" y="61"/>
                    <a:pt x="7" y="61"/>
                  </a:cubicBezTo>
                  <a:cubicBezTo>
                    <a:pt x="7" y="62"/>
                    <a:pt x="7" y="63"/>
                    <a:pt x="7" y="64"/>
                  </a:cubicBezTo>
                  <a:cubicBezTo>
                    <a:pt x="19" y="75"/>
                    <a:pt x="19" y="75"/>
                    <a:pt x="19" y="75"/>
                  </a:cubicBezTo>
                  <a:cubicBezTo>
                    <a:pt x="20" y="75"/>
                    <a:pt x="21" y="75"/>
                    <a:pt x="22" y="74"/>
                  </a:cubicBezTo>
                  <a:cubicBezTo>
                    <a:pt x="27" y="69"/>
                    <a:pt x="27" y="69"/>
                    <a:pt x="27" y="69"/>
                  </a:cubicBezTo>
                  <a:cubicBezTo>
                    <a:pt x="28" y="68"/>
                    <a:pt x="29" y="68"/>
                    <a:pt x="30" y="68"/>
                  </a:cubicBezTo>
                  <a:cubicBezTo>
                    <a:pt x="31" y="69"/>
                    <a:pt x="34" y="69"/>
                    <a:pt x="35" y="70"/>
                  </a:cubicBezTo>
                  <a:cubicBezTo>
                    <a:pt x="36" y="70"/>
                    <a:pt x="39" y="71"/>
                    <a:pt x="40" y="72"/>
                  </a:cubicBezTo>
                  <a:cubicBezTo>
                    <a:pt x="42" y="79"/>
                    <a:pt x="42" y="79"/>
                    <a:pt x="42" y="79"/>
                  </a:cubicBezTo>
                  <a:cubicBezTo>
                    <a:pt x="42" y="80"/>
                    <a:pt x="43" y="81"/>
                    <a:pt x="44" y="81"/>
                  </a:cubicBezTo>
                  <a:cubicBezTo>
                    <a:pt x="59" y="76"/>
                    <a:pt x="59" y="76"/>
                    <a:pt x="59" y="76"/>
                  </a:cubicBezTo>
                  <a:cubicBezTo>
                    <a:pt x="60" y="76"/>
                    <a:pt x="61" y="74"/>
                    <a:pt x="61" y="73"/>
                  </a:cubicBezTo>
                  <a:cubicBezTo>
                    <a:pt x="59" y="66"/>
                    <a:pt x="59" y="66"/>
                    <a:pt x="59" y="66"/>
                  </a:cubicBezTo>
                  <a:cubicBezTo>
                    <a:pt x="58" y="65"/>
                    <a:pt x="59" y="64"/>
                    <a:pt x="60" y="63"/>
                  </a:cubicBezTo>
                  <a:cubicBezTo>
                    <a:pt x="64" y="58"/>
                    <a:pt x="64" y="58"/>
                    <a:pt x="64" y="58"/>
                  </a:cubicBezTo>
                  <a:cubicBezTo>
                    <a:pt x="65" y="57"/>
                    <a:pt x="66" y="56"/>
                    <a:pt x="68" y="57"/>
                  </a:cubicBezTo>
                  <a:cubicBezTo>
                    <a:pt x="75" y="58"/>
                    <a:pt x="75" y="58"/>
                    <a:pt x="75" y="58"/>
                  </a:cubicBezTo>
                  <a:cubicBezTo>
                    <a:pt x="76" y="59"/>
                    <a:pt x="77" y="58"/>
                    <a:pt x="77" y="57"/>
                  </a:cubicBezTo>
                  <a:cubicBezTo>
                    <a:pt x="81" y="42"/>
                    <a:pt x="81" y="42"/>
                    <a:pt x="81" y="42"/>
                  </a:cubicBezTo>
                  <a:cubicBezTo>
                    <a:pt x="81" y="40"/>
                    <a:pt x="80" y="39"/>
                    <a:pt x="79" y="39"/>
                  </a:cubicBezTo>
                  <a:cubicBezTo>
                    <a:pt x="72" y="37"/>
                    <a:pt x="72" y="37"/>
                    <a:pt x="72" y="37"/>
                  </a:cubicBezTo>
                  <a:cubicBezTo>
                    <a:pt x="71" y="37"/>
                    <a:pt x="70" y="36"/>
                    <a:pt x="69" y="35"/>
                  </a:cubicBezTo>
                  <a:cubicBezTo>
                    <a:pt x="68" y="29"/>
                    <a:pt x="68" y="29"/>
                    <a:pt x="68" y="29"/>
                  </a:cubicBezTo>
                  <a:cubicBezTo>
                    <a:pt x="67" y="27"/>
                    <a:pt x="67" y="26"/>
                    <a:pt x="68" y="25"/>
                  </a:cubicBezTo>
                  <a:cubicBezTo>
                    <a:pt x="73" y="20"/>
                    <a:pt x="73" y="20"/>
                    <a:pt x="73" y="20"/>
                  </a:cubicBezTo>
                  <a:cubicBezTo>
                    <a:pt x="74" y="19"/>
                    <a:pt x="74" y="17"/>
                    <a:pt x="73" y="16"/>
                  </a:cubicBezTo>
                  <a:cubicBezTo>
                    <a:pt x="62" y="6"/>
                    <a:pt x="62" y="6"/>
                    <a:pt x="62" y="6"/>
                  </a:cubicBezTo>
                  <a:cubicBezTo>
                    <a:pt x="61" y="5"/>
                    <a:pt x="60" y="5"/>
                    <a:pt x="59" y="6"/>
                  </a:cubicBezTo>
                  <a:cubicBezTo>
                    <a:pt x="54" y="11"/>
                    <a:pt x="54" y="11"/>
                    <a:pt x="54" y="11"/>
                  </a:cubicBezTo>
                  <a:cubicBezTo>
                    <a:pt x="53" y="12"/>
                    <a:pt x="51" y="13"/>
                    <a:pt x="51" y="12"/>
                  </a:cubicBezTo>
                  <a:cubicBezTo>
                    <a:pt x="50" y="12"/>
                    <a:pt x="46" y="11"/>
                    <a:pt x="45" y="11"/>
                  </a:cubicBezTo>
                  <a:cubicBezTo>
                    <a:pt x="44" y="11"/>
                    <a:pt x="41" y="9"/>
                    <a:pt x="41" y="8"/>
                  </a:cubicBezTo>
                  <a:cubicBezTo>
                    <a:pt x="39" y="1"/>
                    <a:pt x="39" y="1"/>
                    <a:pt x="39" y="1"/>
                  </a:cubicBezTo>
                  <a:cubicBezTo>
                    <a:pt x="39" y="0"/>
                    <a:pt x="37" y="0"/>
                    <a:pt x="36" y="0"/>
                  </a:cubicBezTo>
                  <a:lnTo>
                    <a:pt x="21" y="4"/>
                  </a:lnTo>
                  <a:close/>
                  <a:moveTo>
                    <a:pt x="59" y="34"/>
                  </a:moveTo>
                  <a:cubicBezTo>
                    <a:pt x="63" y="45"/>
                    <a:pt x="56" y="56"/>
                    <a:pt x="46" y="60"/>
                  </a:cubicBezTo>
                  <a:cubicBezTo>
                    <a:pt x="35" y="63"/>
                    <a:pt x="24" y="57"/>
                    <a:pt x="20" y="46"/>
                  </a:cubicBezTo>
                  <a:cubicBezTo>
                    <a:pt x="17" y="35"/>
                    <a:pt x="23" y="24"/>
                    <a:pt x="34" y="21"/>
                  </a:cubicBezTo>
                  <a:cubicBezTo>
                    <a:pt x="45" y="18"/>
                    <a:pt x="56" y="24"/>
                    <a:pt x="59" y="3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48"/>
            </a:p>
          </p:txBody>
        </p:sp>
        <p:sp>
          <p:nvSpPr>
            <p:cNvPr id="21" name="Freeform 7"/>
            <p:cNvSpPr>
              <a:spLocks noEditPoints="1"/>
            </p:cNvSpPr>
            <p:nvPr userDrawn="1"/>
          </p:nvSpPr>
          <p:spPr bwMode="auto">
            <a:xfrm>
              <a:off x="6211" y="1418"/>
              <a:ext cx="118" cy="118"/>
            </a:xfrm>
            <a:custGeom>
              <a:avLst/>
              <a:gdLst>
                <a:gd name="T0" fmla="*/ 46 w 50"/>
                <a:gd name="T1" fmla="*/ 19 h 50"/>
                <a:gd name="T2" fmla="*/ 31 w 50"/>
                <a:gd name="T3" fmla="*/ 47 h 50"/>
                <a:gd name="T4" fmla="*/ 3 w 50"/>
                <a:gd name="T5" fmla="*/ 32 h 50"/>
                <a:gd name="T6" fmla="*/ 18 w 50"/>
                <a:gd name="T7" fmla="*/ 4 h 50"/>
                <a:gd name="T8" fmla="*/ 46 w 50"/>
                <a:gd name="T9" fmla="*/ 19 h 50"/>
                <a:gd name="T10" fmla="*/ 10 w 50"/>
                <a:gd name="T11" fmla="*/ 30 h 50"/>
                <a:gd name="T12" fmla="*/ 29 w 50"/>
                <a:gd name="T13" fmla="*/ 41 h 50"/>
                <a:gd name="T14" fmla="*/ 40 w 50"/>
                <a:gd name="T15" fmla="*/ 21 h 50"/>
                <a:gd name="T16" fmla="*/ 20 w 50"/>
                <a:gd name="T17" fmla="*/ 10 h 50"/>
                <a:gd name="T18" fmla="*/ 10 w 50"/>
                <a:gd name="T19" fmla="*/ 3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50">
                  <a:moveTo>
                    <a:pt x="46" y="19"/>
                  </a:moveTo>
                  <a:cubicBezTo>
                    <a:pt x="50" y="31"/>
                    <a:pt x="43" y="43"/>
                    <a:pt x="31" y="47"/>
                  </a:cubicBezTo>
                  <a:cubicBezTo>
                    <a:pt x="20" y="50"/>
                    <a:pt x="7" y="44"/>
                    <a:pt x="3" y="32"/>
                  </a:cubicBezTo>
                  <a:cubicBezTo>
                    <a:pt x="0" y="20"/>
                    <a:pt x="7" y="7"/>
                    <a:pt x="18" y="4"/>
                  </a:cubicBezTo>
                  <a:cubicBezTo>
                    <a:pt x="30" y="0"/>
                    <a:pt x="43" y="7"/>
                    <a:pt x="46" y="19"/>
                  </a:cubicBezTo>
                  <a:moveTo>
                    <a:pt x="10" y="30"/>
                  </a:moveTo>
                  <a:cubicBezTo>
                    <a:pt x="12" y="38"/>
                    <a:pt x="21" y="43"/>
                    <a:pt x="29" y="41"/>
                  </a:cubicBezTo>
                  <a:cubicBezTo>
                    <a:pt x="38" y="38"/>
                    <a:pt x="43" y="29"/>
                    <a:pt x="40" y="21"/>
                  </a:cubicBezTo>
                  <a:cubicBezTo>
                    <a:pt x="38" y="12"/>
                    <a:pt x="29" y="8"/>
                    <a:pt x="20" y="10"/>
                  </a:cubicBezTo>
                  <a:cubicBezTo>
                    <a:pt x="12" y="13"/>
                    <a:pt x="7" y="21"/>
                    <a:pt x="10" y="30"/>
                  </a:cubicBezTo>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48"/>
            </a:p>
          </p:txBody>
        </p:sp>
        <p:sp>
          <p:nvSpPr>
            <p:cNvPr id="22" name="Freeform 8"/>
            <p:cNvSpPr>
              <a:spLocks noEditPoints="1"/>
            </p:cNvSpPr>
            <p:nvPr userDrawn="1"/>
          </p:nvSpPr>
          <p:spPr bwMode="auto">
            <a:xfrm>
              <a:off x="6077" y="1319"/>
              <a:ext cx="113" cy="113"/>
            </a:xfrm>
            <a:custGeom>
              <a:avLst/>
              <a:gdLst>
                <a:gd name="T0" fmla="*/ 13 w 48"/>
                <a:gd name="T1" fmla="*/ 3 h 48"/>
                <a:gd name="T2" fmla="*/ 12 w 48"/>
                <a:gd name="T3" fmla="*/ 5 h 48"/>
                <a:gd name="T4" fmla="*/ 13 w 48"/>
                <a:gd name="T5" fmla="*/ 9 h 48"/>
                <a:gd name="T6" fmla="*/ 12 w 48"/>
                <a:gd name="T7" fmla="*/ 11 h 48"/>
                <a:gd name="T8" fmla="*/ 10 w 48"/>
                <a:gd name="T9" fmla="*/ 14 h 48"/>
                <a:gd name="T10" fmla="*/ 8 w 48"/>
                <a:gd name="T11" fmla="*/ 14 h 48"/>
                <a:gd name="T12" fmla="*/ 4 w 48"/>
                <a:gd name="T13" fmla="*/ 13 h 48"/>
                <a:gd name="T14" fmla="*/ 2 w 48"/>
                <a:gd name="T15" fmla="*/ 14 h 48"/>
                <a:gd name="T16" fmla="*/ 0 w 48"/>
                <a:gd name="T17" fmla="*/ 23 h 48"/>
                <a:gd name="T18" fmla="*/ 1 w 48"/>
                <a:gd name="T19" fmla="*/ 25 h 48"/>
                <a:gd name="T20" fmla="*/ 5 w 48"/>
                <a:gd name="T21" fmla="*/ 26 h 48"/>
                <a:gd name="T22" fmla="*/ 7 w 48"/>
                <a:gd name="T23" fmla="*/ 27 h 48"/>
                <a:gd name="T24" fmla="*/ 8 w 48"/>
                <a:gd name="T25" fmla="*/ 31 h 48"/>
                <a:gd name="T26" fmla="*/ 7 w 48"/>
                <a:gd name="T27" fmla="*/ 33 h 48"/>
                <a:gd name="T28" fmla="*/ 4 w 48"/>
                <a:gd name="T29" fmla="*/ 36 h 48"/>
                <a:gd name="T30" fmla="*/ 5 w 48"/>
                <a:gd name="T31" fmla="*/ 38 h 48"/>
                <a:gd name="T32" fmla="*/ 11 w 48"/>
                <a:gd name="T33" fmla="*/ 44 h 48"/>
                <a:gd name="T34" fmla="*/ 13 w 48"/>
                <a:gd name="T35" fmla="*/ 44 h 48"/>
                <a:gd name="T36" fmla="*/ 16 w 48"/>
                <a:gd name="T37" fmla="*/ 41 h 48"/>
                <a:gd name="T38" fmla="*/ 18 w 48"/>
                <a:gd name="T39" fmla="*/ 41 h 48"/>
                <a:gd name="T40" fmla="*/ 21 w 48"/>
                <a:gd name="T41" fmla="*/ 41 h 48"/>
                <a:gd name="T42" fmla="*/ 23 w 48"/>
                <a:gd name="T43" fmla="*/ 43 h 48"/>
                <a:gd name="T44" fmla="*/ 25 w 48"/>
                <a:gd name="T45" fmla="*/ 47 h 48"/>
                <a:gd name="T46" fmla="*/ 26 w 48"/>
                <a:gd name="T47" fmla="*/ 48 h 48"/>
                <a:gd name="T48" fmla="*/ 35 w 48"/>
                <a:gd name="T49" fmla="*/ 45 h 48"/>
                <a:gd name="T50" fmla="*/ 36 w 48"/>
                <a:gd name="T51" fmla="*/ 44 h 48"/>
                <a:gd name="T52" fmla="*/ 35 w 48"/>
                <a:gd name="T53" fmla="*/ 39 h 48"/>
                <a:gd name="T54" fmla="*/ 35 w 48"/>
                <a:gd name="T55" fmla="*/ 37 h 48"/>
                <a:gd name="T56" fmla="*/ 38 w 48"/>
                <a:gd name="T57" fmla="*/ 35 h 48"/>
                <a:gd name="T58" fmla="*/ 40 w 48"/>
                <a:gd name="T59" fmla="*/ 34 h 48"/>
                <a:gd name="T60" fmla="*/ 44 w 48"/>
                <a:gd name="T61" fmla="*/ 35 h 48"/>
                <a:gd name="T62" fmla="*/ 46 w 48"/>
                <a:gd name="T63" fmla="*/ 34 h 48"/>
                <a:gd name="T64" fmla="*/ 48 w 48"/>
                <a:gd name="T65" fmla="*/ 25 h 48"/>
                <a:gd name="T66" fmla="*/ 47 w 48"/>
                <a:gd name="T67" fmla="*/ 23 h 48"/>
                <a:gd name="T68" fmla="*/ 43 w 48"/>
                <a:gd name="T69" fmla="*/ 22 h 48"/>
                <a:gd name="T70" fmla="*/ 41 w 48"/>
                <a:gd name="T71" fmla="*/ 21 h 48"/>
                <a:gd name="T72" fmla="*/ 40 w 48"/>
                <a:gd name="T73" fmla="*/ 17 h 48"/>
                <a:gd name="T74" fmla="*/ 40 w 48"/>
                <a:gd name="T75" fmla="*/ 15 h 48"/>
                <a:gd name="T76" fmla="*/ 43 w 48"/>
                <a:gd name="T77" fmla="*/ 12 h 48"/>
                <a:gd name="T78" fmla="*/ 43 w 48"/>
                <a:gd name="T79" fmla="*/ 10 h 48"/>
                <a:gd name="T80" fmla="*/ 37 w 48"/>
                <a:gd name="T81" fmla="*/ 4 h 48"/>
                <a:gd name="T82" fmla="*/ 35 w 48"/>
                <a:gd name="T83" fmla="*/ 4 h 48"/>
                <a:gd name="T84" fmla="*/ 32 w 48"/>
                <a:gd name="T85" fmla="*/ 7 h 48"/>
                <a:gd name="T86" fmla="*/ 30 w 48"/>
                <a:gd name="T87" fmla="*/ 8 h 48"/>
                <a:gd name="T88" fmla="*/ 27 w 48"/>
                <a:gd name="T89" fmla="*/ 7 h 48"/>
                <a:gd name="T90" fmla="*/ 24 w 48"/>
                <a:gd name="T91" fmla="*/ 5 h 48"/>
                <a:gd name="T92" fmla="*/ 23 w 48"/>
                <a:gd name="T93" fmla="*/ 1 h 48"/>
                <a:gd name="T94" fmla="*/ 21 w 48"/>
                <a:gd name="T95" fmla="*/ 0 h 48"/>
                <a:gd name="T96" fmla="*/ 13 w 48"/>
                <a:gd name="T97" fmla="*/ 3 h 48"/>
                <a:gd name="T98" fmla="*/ 35 w 48"/>
                <a:gd name="T99" fmla="*/ 21 h 48"/>
                <a:gd name="T100" fmla="*/ 27 w 48"/>
                <a:gd name="T101" fmla="*/ 36 h 48"/>
                <a:gd name="T102" fmla="*/ 12 w 48"/>
                <a:gd name="T103" fmla="*/ 28 h 48"/>
                <a:gd name="T104" fmla="*/ 20 w 48"/>
                <a:gd name="T105" fmla="*/ 13 h 48"/>
                <a:gd name="T106" fmla="*/ 35 w 48"/>
                <a:gd name="T107" fmla="*/ 21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8" h="48">
                  <a:moveTo>
                    <a:pt x="13" y="3"/>
                  </a:moveTo>
                  <a:cubicBezTo>
                    <a:pt x="12" y="3"/>
                    <a:pt x="12" y="4"/>
                    <a:pt x="12" y="5"/>
                  </a:cubicBezTo>
                  <a:cubicBezTo>
                    <a:pt x="13" y="9"/>
                    <a:pt x="13" y="9"/>
                    <a:pt x="13" y="9"/>
                  </a:cubicBezTo>
                  <a:cubicBezTo>
                    <a:pt x="13" y="9"/>
                    <a:pt x="13" y="10"/>
                    <a:pt x="12" y="11"/>
                  </a:cubicBezTo>
                  <a:cubicBezTo>
                    <a:pt x="10" y="14"/>
                    <a:pt x="10" y="14"/>
                    <a:pt x="10" y="14"/>
                  </a:cubicBezTo>
                  <a:cubicBezTo>
                    <a:pt x="9" y="14"/>
                    <a:pt x="9" y="15"/>
                    <a:pt x="8" y="14"/>
                  </a:cubicBezTo>
                  <a:cubicBezTo>
                    <a:pt x="4" y="13"/>
                    <a:pt x="4" y="13"/>
                    <a:pt x="4" y="13"/>
                  </a:cubicBezTo>
                  <a:cubicBezTo>
                    <a:pt x="3" y="13"/>
                    <a:pt x="2" y="14"/>
                    <a:pt x="2" y="14"/>
                  </a:cubicBezTo>
                  <a:cubicBezTo>
                    <a:pt x="0" y="23"/>
                    <a:pt x="0" y="23"/>
                    <a:pt x="0" y="23"/>
                  </a:cubicBezTo>
                  <a:cubicBezTo>
                    <a:pt x="0" y="24"/>
                    <a:pt x="0" y="25"/>
                    <a:pt x="1" y="25"/>
                  </a:cubicBezTo>
                  <a:cubicBezTo>
                    <a:pt x="5" y="26"/>
                    <a:pt x="5" y="26"/>
                    <a:pt x="5" y="26"/>
                  </a:cubicBezTo>
                  <a:cubicBezTo>
                    <a:pt x="6" y="26"/>
                    <a:pt x="7" y="27"/>
                    <a:pt x="7" y="27"/>
                  </a:cubicBezTo>
                  <a:cubicBezTo>
                    <a:pt x="8" y="31"/>
                    <a:pt x="8" y="31"/>
                    <a:pt x="8" y="31"/>
                  </a:cubicBezTo>
                  <a:cubicBezTo>
                    <a:pt x="8" y="32"/>
                    <a:pt x="8" y="33"/>
                    <a:pt x="7" y="33"/>
                  </a:cubicBezTo>
                  <a:cubicBezTo>
                    <a:pt x="4" y="36"/>
                    <a:pt x="4" y="36"/>
                    <a:pt x="4" y="36"/>
                  </a:cubicBezTo>
                  <a:cubicBezTo>
                    <a:pt x="4" y="37"/>
                    <a:pt x="4" y="38"/>
                    <a:pt x="5" y="38"/>
                  </a:cubicBezTo>
                  <a:cubicBezTo>
                    <a:pt x="11" y="44"/>
                    <a:pt x="11" y="44"/>
                    <a:pt x="11" y="44"/>
                  </a:cubicBezTo>
                  <a:cubicBezTo>
                    <a:pt x="12" y="45"/>
                    <a:pt x="13" y="45"/>
                    <a:pt x="13" y="44"/>
                  </a:cubicBezTo>
                  <a:cubicBezTo>
                    <a:pt x="16" y="41"/>
                    <a:pt x="16" y="41"/>
                    <a:pt x="16" y="41"/>
                  </a:cubicBezTo>
                  <a:cubicBezTo>
                    <a:pt x="16" y="41"/>
                    <a:pt x="17" y="40"/>
                    <a:pt x="18" y="41"/>
                  </a:cubicBezTo>
                  <a:cubicBezTo>
                    <a:pt x="18" y="41"/>
                    <a:pt x="20" y="41"/>
                    <a:pt x="21" y="41"/>
                  </a:cubicBezTo>
                  <a:cubicBezTo>
                    <a:pt x="22" y="42"/>
                    <a:pt x="23" y="42"/>
                    <a:pt x="23" y="43"/>
                  </a:cubicBezTo>
                  <a:cubicBezTo>
                    <a:pt x="25" y="47"/>
                    <a:pt x="25" y="47"/>
                    <a:pt x="25" y="47"/>
                  </a:cubicBezTo>
                  <a:cubicBezTo>
                    <a:pt x="25" y="48"/>
                    <a:pt x="26" y="48"/>
                    <a:pt x="26" y="48"/>
                  </a:cubicBezTo>
                  <a:cubicBezTo>
                    <a:pt x="35" y="45"/>
                    <a:pt x="35" y="45"/>
                    <a:pt x="35" y="45"/>
                  </a:cubicBezTo>
                  <a:cubicBezTo>
                    <a:pt x="36" y="45"/>
                    <a:pt x="36" y="44"/>
                    <a:pt x="36" y="44"/>
                  </a:cubicBezTo>
                  <a:cubicBezTo>
                    <a:pt x="35" y="39"/>
                    <a:pt x="35" y="39"/>
                    <a:pt x="35" y="39"/>
                  </a:cubicBezTo>
                  <a:cubicBezTo>
                    <a:pt x="34" y="39"/>
                    <a:pt x="35" y="38"/>
                    <a:pt x="35" y="37"/>
                  </a:cubicBezTo>
                  <a:cubicBezTo>
                    <a:pt x="38" y="35"/>
                    <a:pt x="38" y="35"/>
                    <a:pt x="38" y="35"/>
                  </a:cubicBezTo>
                  <a:cubicBezTo>
                    <a:pt x="38" y="34"/>
                    <a:pt x="39" y="34"/>
                    <a:pt x="40" y="34"/>
                  </a:cubicBezTo>
                  <a:cubicBezTo>
                    <a:pt x="44" y="35"/>
                    <a:pt x="44" y="35"/>
                    <a:pt x="44" y="35"/>
                  </a:cubicBezTo>
                  <a:cubicBezTo>
                    <a:pt x="45" y="35"/>
                    <a:pt x="45" y="35"/>
                    <a:pt x="46" y="34"/>
                  </a:cubicBezTo>
                  <a:cubicBezTo>
                    <a:pt x="48" y="25"/>
                    <a:pt x="48" y="25"/>
                    <a:pt x="48" y="25"/>
                  </a:cubicBezTo>
                  <a:cubicBezTo>
                    <a:pt x="48" y="24"/>
                    <a:pt x="47" y="24"/>
                    <a:pt x="47" y="23"/>
                  </a:cubicBezTo>
                  <a:cubicBezTo>
                    <a:pt x="43" y="22"/>
                    <a:pt x="43" y="22"/>
                    <a:pt x="43" y="22"/>
                  </a:cubicBezTo>
                  <a:cubicBezTo>
                    <a:pt x="42" y="22"/>
                    <a:pt x="41" y="22"/>
                    <a:pt x="41" y="21"/>
                  </a:cubicBezTo>
                  <a:cubicBezTo>
                    <a:pt x="40" y="17"/>
                    <a:pt x="40" y="17"/>
                    <a:pt x="40" y="17"/>
                  </a:cubicBezTo>
                  <a:cubicBezTo>
                    <a:pt x="40" y="17"/>
                    <a:pt x="40" y="16"/>
                    <a:pt x="40" y="15"/>
                  </a:cubicBezTo>
                  <a:cubicBezTo>
                    <a:pt x="43" y="12"/>
                    <a:pt x="43" y="12"/>
                    <a:pt x="43" y="12"/>
                  </a:cubicBezTo>
                  <a:cubicBezTo>
                    <a:pt x="44" y="11"/>
                    <a:pt x="44" y="11"/>
                    <a:pt x="43" y="10"/>
                  </a:cubicBezTo>
                  <a:cubicBezTo>
                    <a:pt x="37" y="4"/>
                    <a:pt x="37" y="4"/>
                    <a:pt x="37" y="4"/>
                  </a:cubicBezTo>
                  <a:cubicBezTo>
                    <a:pt x="36" y="3"/>
                    <a:pt x="35" y="3"/>
                    <a:pt x="35" y="4"/>
                  </a:cubicBezTo>
                  <a:cubicBezTo>
                    <a:pt x="32" y="7"/>
                    <a:pt x="32" y="7"/>
                    <a:pt x="32" y="7"/>
                  </a:cubicBezTo>
                  <a:cubicBezTo>
                    <a:pt x="31" y="8"/>
                    <a:pt x="30" y="8"/>
                    <a:pt x="30" y="8"/>
                  </a:cubicBezTo>
                  <a:cubicBezTo>
                    <a:pt x="29" y="7"/>
                    <a:pt x="27" y="7"/>
                    <a:pt x="27" y="7"/>
                  </a:cubicBezTo>
                  <a:cubicBezTo>
                    <a:pt x="26" y="7"/>
                    <a:pt x="24" y="6"/>
                    <a:pt x="24" y="5"/>
                  </a:cubicBezTo>
                  <a:cubicBezTo>
                    <a:pt x="23" y="1"/>
                    <a:pt x="23" y="1"/>
                    <a:pt x="23" y="1"/>
                  </a:cubicBezTo>
                  <a:cubicBezTo>
                    <a:pt x="23" y="1"/>
                    <a:pt x="22" y="0"/>
                    <a:pt x="21" y="0"/>
                  </a:cubicBezTo>
                  <a:lnTo>
                    <a:pt x="13" y="3"/>
                  </a:lnTo>
                  <a:close/>
                  <a:moveTo>
                    <a:pt x="35" y="21"/>
                  </a:moveTo>
                  <a:cubicBezTo>
                    <a:pt x="37" y="27"/>
                    <a:pt x="33" y="34"/>
                    <a:pt x="27" y="36"/>
                  </a:cubicBezTo>
                  <a:cubicBezTo>
                    <a:pt x="21" y="37"/>
                    <a:pt x="14" y="34"/>
                    <a:pt x="12" y="28"/>
                  </a:cubicBezTo>
                  <a:cubicBezTo>
                    <a:pt x="10" y="21"/>
                    <a:pt x="14" y="15"/>
                    <a:pt x="20" y="13"/>
                  </a:cubicBezTo>
                  <a:cubicBezTo>
                    <a:pt x="26" y="11"/>
                    <a:pt x="33" y="14"/>
                    <a:pt x="35" y="21"/>
                  </a:cubicBezTo>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48"/>
            </a:p>
          </p:txBody>
        </p:sp>
        <p:sp>
          <p:nvSpPr>
            <p:cNvPr id="23" name="Freeform 9"/>
            <p:cNvSpPr>
              <a:spLocks noEditPoints="1"/>
            </p:cNvSpPr>
            <p:nvPr userDrawn="1"/>
          </p:nvSpPr>
          <p:spPr bwMode="auto">
            <a:xfrm>
              <a:off x="6093" y="1338"/>
              <a:ext cx="78" cy="75"/>
            </a:xfrm>
            <a:custGeom>
              <a:avLst/>
              <a:gdLst>
                <a:gd name="T0" fmla="*/ 31 w 33"/>
                <a:gd name="T1" fmla="*/ 12 h 32"/>
                <a:gd name="T2" fmla="*/ 21 w 33"/>
                <a:gd name="T3" fmla="*/ 30 h 32"/>
                <a:gd name="T4" fmla="*/ 3 w 33"/>
                <a:gd name="T5" fmla="*/ 20 h 32"/>
                <a:gd name="T6" fmla="*/ 12 w 33"/>
                <a:gd name="T7" fmla="*/ 2 h 32"/>
                <a:gd name="T8" fmla="*/ 31 w 33"/>
                <a:gd name="T9" fmla="*/ 12 h 32"/>
                <a:gd name="T10" fmla="*/ 7 w 33"/>
                <a:gd name="T11" fmla="*/ 19 h 32"/>
                <a:gd name="T12" fmla="*/ 20 w 33"/>
                <a:gd name="T13" fmla="*/ 26 h 32"/>
                <a:gd name="T14" fmla="*/ 26 w 33"/>
                <a:gd name="T15" fmla="*/ 13 h 32"/>
                <a:gd name="T16" fmla="*/ 14 w 33"/>
                <a:gd name="T17" fmla="*/ 6 h 32"/>
                <a:gd name="T18" fmla="*/ 7 w 33"/>
                <a:gd name="T19" fmla="*/ 19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32">
                  <a:moveTo>
                    <a:pt x="31" y="12"/>
                  </a:moveTo>
                  <a:cubicBezTo>
                    <a:pt x="33" y="20"/>
                    <a:pt x="28" y="28"/>
                    <a:pt x="21" y="30"/>
                  </a:cubicBezTo>
                  <a:cubicBezTo>
                    <a:pt x="13" y="32"/>
                    <a:pt x="5" y="28"/>
                    <a:pt x="3" y="20"/>
                  </a:cubicBezTo>
                  <a:cubicBezTo>
                    <a:pt x="0" y="13"/>
                    <a:pt x="5" y="5"/>
                    <a:pt x="12" y="2"/>
                  </a:cubicBezTo>
                  <a:cubicBezTo>
                    <a:pt x="20" y="0"/>
                    <a:pt x="28" y="4"/>
                    <a:pt x="31" y="12"/>
                  </a:cubicBezTo>
                  <a:moveTo>
                    <a:pt x="7" y="19"/>
                  </a:moveTo>
                  <a:cubicBezTo>
                    <a:pt x="8" y="25"/>
                    <a:pt x="14" y="28"/>
                    <a:pt x="20" y="26"/>
                  </a:cubicBezTo>
                  <a:cubicBezTo>
                    <a:pt x="25" y="24"/>
                    <a:pt x="28" y="19"/>
                    <a:pt x="26" y="13"/>
                  </a:cubicBezTo>
                  <a:cubicBezTo>
                    <a:pt x="25" y="8"/>
                    <a:pt x="19" y="5"/>
                    <a:pt x="14" y="6"/>
                  </a:cubicBezTo>
                  <a:cubicBezTo>
                    <a:pt x="8" y="8"/>
                    <a:pt x="5" y="14"/>
                    <a:pt x="7" y="1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48"/>
            </a:p>
          </p:txBody>
        </p:sp>
      </p:grpSp>
      <p:sp>
        <p:nvSpPr>
          <p:cNvPr id="17" name="Content Placeholder 2"/>
          <p:cNvSpPr>
            <a:spLocks noGrp="1"/>
          </p:cNvSpPr>
          <p:nvPr>
            <p:ph idx="18"/>
          </p:nvPr>
        </p:nvSpPr>
        <p:spPr>
          <a:xfrm>
            <a:off x="859471" y="4818230"/>
            <a:ext cx="5107186" cy="502874"/>
          </a:xfrm>
        </p:spPr>
        <p:txBody>
          <a:bodyPr anchor="ctr" anchorCtr="0"/>
          <a:lstStyle/>
          <a:p>
            <a:pPr lvl="0"/>
            <a:r>
              <a:rPr lang="en-US"/>
              <a:t>Edit Master text styles</a:t>
            </a:r>
          </a:p>
        </p:txBody>
      </p:sp>
      <p:pic>
        <p:nvPicPr>
          <p:cNvPr id="18" name="Picture 1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44026" y="4957055"/>
            <a:ext cx="229113" cy="229109"/>
          </a:xfrm>
          <a:prstGeom prst="rect">
            <a:avLst/>
          </a:prstGeom>
        </p:spPr>
      </p:pic>
      <p:sp>
        <p:nvSpPr>
          <p:cNvPr id="19" name="Content Placeholder 2"/>
          <p:cNvSpPr>
            <a:spLocks noGrp="1"/>
          </p:cNvSpPr>
          <p:nvPr>
            <p:ph idx="19"/>
          </p:nvPr>
        </p:nvSpPr>
        <p:spPr>
          <a:xfrm>
            <a:off x="859471" y="5411761"/>
            <a:ext cx="5107186" cy="502874"/>
          </a:xfrm>
        </p:spPr>
        <p:txBody>
          <a:bodyPr anchor="ctr" anchorCtr="0"/>
          <a:lstStyle/>
          <a:p>
            <a:pPr lvl="0"/>
            <a:r>
              <a:rPr lang="en-US"/>
              <a:t>Edit Master text styles</a:t>
            </a:r>
          </a:p>
        </p:txBody>
      </p:sp>
      <p:sp>
        <p:nvSpPr>
          <p:cNvPr id="24" name="Content Placeholder 2"/>
          <p:cNvSpPr>
            <a:spLocks noGrp="1"/>
          </p:cNvSpPr>
          <p:nvPr>
            <p:ph idx="20"/>
          </p:nvPr>
        </p:nvSpPr>
        <p:spPr>
          <a:xfrm>
            <a:off x="859471" y="6005291"/>
            <a:ext cx="5107186" cy="502874"/>
          </a:xfrm>
        </p:spPr>
        <p:txBody>
          <a:bodyPr anchor="ctr" anchorCtr="0"/>
          <a:lstStyle/>
          <a:p>
            <a:pPr lvl="0"/>
            <a:r>
              <a:rPr lang="en-US"/>
              <a:t>Edit Master text styles</a:t>
            </a:r>
          </a:p>
        </p:txBody>
      </p:sp>
      <p:pic>
        <p:nvPicPr>
          <p:cNvPr id="25" name="Picture 2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44026" y="5553483"/>
            <a:ext cx="229113" cy="229109"/>
          </a:xfrm>
          <a:prstGeom prst="rect">
            <a:avLst/>
          </a:prstGeom>
        </p:spPr>
      </p:pic>
      <p:pic>
        <p:nvPicPr>
          <p:cNvPr id="26" name="Picture 2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44026" y="6149913"/>
            <a:ext cx="229113" cy="229109"/>
          </a:xfrm>
          <a:prstGeom prst="rect">
            <a:avLst/>
          </a:prstGeom>
        </p:spPr>
      </p:pic>
    </p:spTree>
    <p:extLst>
      <p:ext uri="{BB962C8B-B14F-4D97-AF65-F5344CB8AC3E}">
        <p14:creationId xmlns:p14="http://schemas.microsoft.com/office/powerpoint/2010/main" val="3382466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80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200"/>
                                            <p:tgtEl>
                                              <p:spTgt spid="6"/>
                                            </p:tgtEl>
                                          </p:cBhvr>
                                        </p:animEffect>
                                      </p:childTnLst>
                                    </p:cTn>
                                  </p:par>
                                  <p:par>
                                    <p:cTn id="17" presetID="35" presetClass="path" presetSubtype="0" accel="40000" fill="hold" nodeType="withEffect" p14:presetBounceEnd="48000">
                                      <p:stCondLst>
                                        <p:cond delay="800"/>
                                      </p:stCondLst>
                                      <p:childTnLst>
                                        <p:animMotion origin="layout" path="M -0.08107 -1.7284E-6 L -3.61111E-6 -1.7284E-6 " pathEditMode="relative" rAng="0" ptsTypes="AA" p14:bounceEnd="48000">
                                          <p:cBhvr>
                                            <p:cTn id="18" dur="400" fill="hold"/>
                                            <p:tgtEl>
                                              <p:spTgt spid="6"/>
                                            </p:tgtEl>
                                            <p:attrNameLst>
                                              <p:attrName>ppt_x</p:attrName>
                                              <p:attrName>ppt_y</p:attrName>
                                            </p:attrNameLst>
                                          </p:cBhvr>
                                          <p:rCtr x="4045" y="0"/>
                                        </p:animMotion>
                                      </p:childTnLst>
                                    </p:cTn>
                                  </p:par>
                                  <p:par>
                                    <p:cTn id="19" presetID="22" presetClass="entr" presetSubtype="1" fill="hold" grpId="0" nodeType="withEffect">
                                      <p:stCondLst>
                                        <p:cond delay="800"/>
                                      </p:stCondLst>
                                      <p:childTnLst>
                                        <p:set>
                                          <p:cBhvr>
                                            <p:cTn id="20" dur="1" fill="hold">
                                              <p:stCondLst>
                                                <p:cond delay="0"/>
                                              </p:stCondLst>
                                            </p:cTn>
                                            <p:tgtEl>
                                              <p:spTgt spid="8"/>
                                            </p:tgtEl>
                                            <p:attrNameLst>
                                              <p:attrName>style.visibility</p:attrName>
                                            </p:attrNameLst>
                                          </p:cBhvr>
                                          <p:to>
                                            <p:strVal val="visible"/>
                                          </p:to>
                                        </p:set>
                                        <p:animEffect transition="in" filter="wipe(up)">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9"/>
                                            </p:tgtEl>
                                            <p:attrNameLst>
                                              <p:attrName>style.visibility</p:attrName>
                                            </p:attrNameLst>
                                          </p:cBhvr>
                                          <p:to>
                                            <p:strVal val="visible"/>
                                          </p:to>
                                        </p:set>
                                        <p:anim calcmode="lin" valueType="num">
                                          <p:cBhvr>
                                            <p:cTn id="26" dur="500" fill="hold"/>
                                            <p:tgtEl>
                                              <p:spTgt spid="9"/>
                                            </p:tgtEl>
                                            <p:attrNameLst>
                                              <p:attrName>ppt_w</p:attrName>
                                            </p:attrNameLst>
                                          </p:cBhvr>
                                          <p:tavLst>
                                            <p:tav tm="0">
                                              <p:val>
                                                <p:fltVal val="0"/>
                                              </p:val>
                                            </p:tav>
                                            <p:tav tm="100000">
                                              <p:val>
                                                <p:strVal val="#ppt_w"/>
                                              </p:val>
                                            </p:tav>
                                          </p:tavLst>
                                        </p:anim>
                                        <p:anim calcmode="lin" valueType="num">
                                          <p:cBhvr>
                                            <p:cTn id="27" dur="500" fill="hold"/>
                                            <p:tgtEl>
                                              <p:spTgt spid="9"/>
                                            </p:tgtEl>
                                            <p:attrNameLst>
                                              <p:attrName>ppt_h</p:attrName>
                                            </p:attrNameLst>
                                          </p:cBhvr>
                                          <p:tavLst>
                                            <p:tav tm="0">
                                              <p:val>
                                                <p:fltVal val="0"/>
                                              </p:val>
                                            </p:tav>
                                            <p:tav tm="100000">
                                              <p:val>
                                                <p:strVal val="#ppt_h"/>
                                              </p:val>
                                            </p:tav>
                                          </p:tavLst>
                                        </p:anim>
                                        <p:animEffect transition="in" filter="fade">
                                          <p:cBhvr>
                                            <p:cTn id="28" dur="500"/>
                                            <p:tgtEl>
                                              <p:spTgt spid="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0" end="0"/>
                                                </p:txEl>
                                              </p:spTgt>
                                            </p:tgtEl>
                                            <p:attrNameLst>
                                              <p:attrName>style.visibility</p:attrName>
                                            </p:attrNameLst>
                                          </p:cBhvr>
                                          <p:to>
                                            <p:strVal val="visible"/>
                                          </p:to>
                                        </p:set>
                                        <p:animEffect transition="in" filter="fade">
                                          <p:cBhvr>
                                            <p:cTn id="31" dur="500"/>
                                            <p:tgtEl>
                                              <p:spTgt spid="3">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nodeType="clickEffect">
                                      <p:stCondLst>
                                        <p:cond delay="0"/>
                                      </p:stCondLst>
                                      <p:childTnLst>
                                        <p:set>
                                          <p:cBhvr>
                                            <p:cTn id="35" dur="1" fill="hold">
                                              <p:stCondLst>
                                                <p:cond delay="0"/>
                                              </p:stCondLst>
                                            </p:cTn>
                                            <p:tgtEl>
                                              <p:spTgt spid="13"/>
                                            </p:tgtEl>
                                            <p:attrNameLst>
                                              <p:attrName>style.visibility</p:attrName>
                                            </p:attrNameLst>
                                          </p:cBhvr>
                                          <p:to>
                                            <p:strVal val="visible"/>
                                          </p:to>
                                        </p:set>
                                        <p:anim calcmode="lin" valueType="num">
                                          <p:cBhvr>
                                            <p:cTn id="36" dur="500" fill="hold"/>
                                            <p:tgtEl>
                                              <p:spTgt spid="13"/>
                                            </p:tgtEl>
                                            <p:attrNameLst>
                                              <p:attrName>ppt_w</p:attrName>
                                            </p:attrNameLst>
                                          </p:cBhvr>
                                          <p:tavLst>
                                            <p:tav tm="0">
                                              <p:val>
                                                <p:fltVal val="0"/>
                                              </p:val>
                                            </p:tav>
                                            <p:tav tm="100000">
                                              <p:val>
                                                <p:strVal val="#ppt_w"/>
                                              </p:val>
                                            </p:tav>
                                          </p:tavLst>
                                        </p:anim>
                                        <p:anim calcmode="lin" valueType="num">
                                          <p:cBhvr>
                                            <p:cTn id="37" dur="500" fill="hold"/>
                                            <p:tgtEl>
                                              <p:spTgt spid="13"/>
                                            </p:tgtEl>
                                            <p:attrNameLst>
                                              <p:attrName>ppt_h</p:attrName>
                                            </p:attrNameLst>
                                          </p:cBhvr>
                                          <p:tavLst>
                                            <p:tav tm="0">
                                              <p:val>
                                                <p:fltVal val="0"/>
                                              </p:val>
                                            </p:tav>
                                            <p:tav tm="100000">
                                              <p:val>
                                                <p:strVal val="#ppt_h"/>
                                              </p:val>
                                            </p:tav>
                                          </p:tavLst>
                                        </p:anim>
                                        <p:animEffect transition="in" filter="fade">
                                          <p:cBhvr>
                                            <p:cTn id="38" dur="500"/>
                                            <p:tgtEl>
                                              <p:spTgt spid="13"/>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1">
                                                <p:txEl>
                                                  <p:pRg st="0" end="0"/>
                                                </p:txEl>
                                              </p:spTgt>
                                            </p:tgtEl>
                                            <p:attrNameLst>
                                              <p:attrName>style.visibility</p:attrName>
                                            </p:attrNameLst>
                                          </p:cBhvr>
                                          <p:to>
                                            <p:strVal val="visible"/>
                                          </p:to>
                                        </p:set>
                                        <p:animEffect transition="in" filter="fade">
                                          <p:cBhvr>
                                            <p:cTn id="41" dur="500"/>
                                            <p:tgtEl>
                                              <p:spTgt spid="11">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nodeType="clickEffect">
                                      <p:stCondLst>
                                        <p:cond delay="0"/>
                                      </p:stCondLst>
                                      <p:childTnLst>
                                        <p:set>
                                          <p:cBhvr>
                                            <p:cTn id="45" dur="1" fill="hold">
                                              <p:stCondLst>
                                                <p:cond delay="0"/>
                                              </p:stCondLst>
                                            </p:cTn>
                                            <p:tgtEl>
                                              <p:spTgt spid="14"/>
                                            </p:tgtEl>
                                            <p:attrNameLst>
                                              <p:attrName>style.visibility</p:attrName>
                                            </p:attrNameLst>
                                          </p:cBhvr>
                                          <p:to>
                                            <p:strVal val="visible"/>
                                          </p:to>
                                        </p:set>
                                        <p:anim calcmode="lin" valueType="num">
                                          <p:cBhvr>
                                            <p:cTn id="46" dur="500" fill="hold"/>
                                            <p:tgtEl>
                                              <p:spTgt spid="14"/>
                                            </p:tgtEl>
                                            <p:attrNameLst>
                                              <p:attrName>ppt_w</p:attrName>
                                            </p:attrNameLst>
                                          </p:cBhvr>
                                          <p:tavLst>
                                            <p:tav tm="0">
                                              <p:val>
                                                <p:fltVal val="0"/>
                                              </p:val>
                                            </p:tav>
                                            <p:tav tm="100000">
                                              <p:val>
                                                <p:strVal val="#ppt_w"/>
                                              </p:val>
                                            </p:tav>
                                          </p:tavLst>
                                        </p:anim>
                                        <p:anim calcmode="lin" valueType="num">
                                          <p:cBhvr>
                                            <p:cTn id="47" dur="500" fill="hold"/>
                                            <p:tgtEl>
                                              <p:spTgt spid="14"/>
                                            </p:tgtEl>
                                            <p:attrNameLst>
                                              <p:attrName>ppt_h</p:attrName>
                                            </p:attrNameLst>
                                          </p:cBhvr>
                                          <p:tavLst>
                                            <p:tav tm="0">
                                              <p:val>
                                                <p:fltVal val="0"/>
                                              </p:val>
                                            </p:tav>
                                            <p:tav tm="100000">
                                              <p:val>
                                                <p:strVal val="#ppt_h"/>
                                              </p:val>
                                            </p:tav>
                                          </p:tavLst>
                                        </p:anim>
                                        <p:animEffect transition="in" filter="fade">
                                          <p:cBhvr>
                                            <p:cTn id="48" dur="500"/>
                                            <p:tgtEl>
                                              <p:spTgt spid="14"/>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2">
                                                <p:txEl>
                                                  <p:pRg st="0" end="0"/>
                                                </p:txEl>
                                              </p:spTgt>
                                            </p:tgtEl>
                                            <p:attrNameLst>
                                              <p:attrName>style.visibility</p:attrName>
                                            </p:attrNameLst>
                                          </p:cBhvr>
                                          <p:to>
                                            <p:strVal val="visible"/>
                                          </p:to>
                                        </p:set>
                                        <p:animEffect transition="in" filter="fade">
                                          <p:cBhvr>
                                            <p:cTn id="51" dur="500"/>
                                            <p:tgtEl>
                                              <p:spTgt spid="12">
                                                <p:txEl>
                                                  <p:pRg st="0" end="0"/>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53" presetClass="entr" presetSubtype="16" fill="hold" nodeType="clickEffect">
                                      <p:stCondLst>
                                        <p:cond delay="0"/>
                                      </p:stCondLst>
                                      <p:childTnLst>
                                        <p:set>
                                          <p:cBhvr>
                                            <p:cTn id="55" dur="1" fill="hold">
                                              <p:stCondLst>
                                                <p:cond delay="0"/>
                                              </p:stCondLst>
                                            </p:cTn>
                                            <p:tgtEl>
                                              <p:spTgt spid="18"/>
                                            </p:tgtEl>
                                            <p:attrNameLst>
                                              <p:attrName>style.visibility</p:attrName>
                                            </p:attrNameLst>
                                          </p:cBhvr>
                                          <p:to>
                                            <p:strVal val="visible"/>
                                          </p:to>
                                        </p:set>
                                        <p:anim calcmode="lin" valueType="num">
                                          <p:cBhvr>
                                            <p:cTn id="56" dur="500" fill="hold"/>
                                            <p:tgtEl>
                                              <p:spTgt spid="18"/>
                                            </p:tgtEl>
                                            <p:attrNameLst>
                                              <p:attrName>ppt_w</p:attrName>
                                            </p:attrNameLst>
                                          </p:cBhvr>
                                          <p:tavLst>
                                            <p:tav tm="0">
                                              <p:val>
                                                <p:fltVal val="0"/>
                                              </p:val>
                                            </p:tav>
                                            <p:tav tm="100000">
                                              <p:val>
                                                <p:strVal val="#ppt_w"/>
                                              </p:val>
                                            </p:tav>
                                          </p:tavLst>
                                        </p:anim>
                                        <p:anim calcmode="lin" valueType="num">
                                          <p:cBhvr>
                                            <p:cTn id="57" dur="500" fill="hold"/>
                                            <p:tgtEl>
                                              <p:spTgt spid="18"/>
                                            </p:tgtEl>
                                            <p:attrNameLst>
                                              <p:attrName>ppt_h</p:attrName>
                                            </p:attrNameLst>
                                          </p:cBhvr>
                                          <p:tavLst>
                                            <p:tav tm="0">
                                              <p:val>
                                                <p:fltVal val="0"/>
                                              </p:val>
                                            </p:tav>
                                            <p:tav tm="100000">
                                              <p:val>
                                                <p:strVal val="#ppt_h"/>
                                              </p:val>
                                            </p:tav>
                                          </p:tavLst>
                                        </p:anim>
                                        <p:animEffect transition="in" filter="fade">
                                          <p:cBhvr>
                                            <p:cTn id="58" dur="500"/>
                                            <p:tgtEl>
                                              <p:spTgt spid="18"/>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7">
                                                <p:txEl>
                                                  <p:pRg st="0" end="0"/>
                                                </p:txEl>
                                              </p:spTgt>
                                            </p:tgtEl>
                                            <p:attrNameLst>
                                              <p:attrName>style.visibility</p:attrName>
                                            </p:attrNameLst>
                                          </p:cBhvr>
                                          <p:to>
                                            <p:strVal val="visible"/>
                                          </p:to>
                                        </p:set>
                                        <p:animEffect transition="in" filter="fade">
                                          <p:cBhvr>
                                            <p:cTn id="61" dur="500"/>
                                            <p:tgtEl>
                                              <p:spTgt spid="17">
                                                <p:txEl>
                                                  <p:pRg st="0" end="0"/>
                                                </p:txEl>
                                              </p:spTgt>
                                            </p:tgtEl>
                                          </p:cBhvr>
                                        </p:animEffect>
                                      </p:childTnLst>
                                    </p:cTn>
                                  </p:par>
                                </p:childTnLst>
                              </p:cTn>
                            </p:par>
                          </p:childTnLst>
                        </p:cTn>
                      </p:par>
                      <p:par>
                        <p:cTn id="62" fill="hold">
                          <p:stCondLst>
                            <p:cond delay="indefinite"/>
                          </p:stCondLst>
                          <p:childTnLst>
                            <p:par>
                              <p:cTn id="63" fill="hold">
                                <p:stCondLst>
                                  <p:cond delay="0"/>
                                </p:stCondLst>
                                <p:childTnLst>
                                  <p:par>
                                    <p:cTn id="64" presetID="53" presetClass="entr" presetSubtype="16" fill="hold" nodeType="clickEffect">
                                      <p:stCondLst>
                                        <p:cond delay="0"/>
                                      </p:stCondLst>
                                      <p:childTnLst>
                                        <p:set>
                                          <p:cBhvr>
                                            <p:cTn id="65" dur="1" fill="hold">
                                              <p:stCondLst>
                                                <p:cond delay="0"/>
                                              </p:stCondLst>
                                            </p:cTn>
                                            <p:tgtEl>
                                              <p:spTgt spid="25"/>
                                            </p:tgtEl>
                                            <p:attrNameLst>
                                              <p:attrName>style.visibility</p:attrName>
                                            </p:attrNameLst>
                                          </p:cBhvr>
                                          <p:to>
                                            <p:strVal val="visible"/>
                                          </p:to>
                                        </p:set>
                                        <p:anim calcmode="lin" valueType="num">
                                          <p:cBhvr>
                                            <p:cTn id="66" dur="500" fill="hold"/>
                                            <p:tgtEl>
                                              <p:spTgt spid="25"/>
                                            </p:tgtEl>
                                            <p:attrNameLst>
                                              <p:attrName>ppt_w</p:attrName>
                                            </p:attrNameLst>
                                          </p:cBhvr>
                                          <p:tavLst>
                                            <p:tav tm="0">
                                              <p:val>
                                                <p:fltVal val="0"/>
                                              </p:val>
                                            </p:tav>
                                            <p:tav tm="100000">
                                              <p:val>
                                                <p:strVal val="#ppt_w"/>
                                              </p:val>
                                            </p:tav>
                                          </p:tavLst>
                                        </p:anim>
                                        <p:anim calcmode="lin" valueType="num">
                                          <p:cBhvr>
                                            <p:cTn id="67" dur="500" fill="hold"/>
                                            <p:tgtEl>
                                              <p:spTgt spid="25"/>
                                            </p:tgtEl>
                                            <p:attrNameLst>
                                              <p:attrName>ppt_h</p:attrName>
                                            </p:attrNameLst>
                                          </p:cBhvr>
                                          <p:tavLst>
                                            <p:tav tm="0">
                                              <p:val>
                                                <p:fltVal val="0"/>
                                              </p:val>
                                            </p:tav>
                                            <p:tav tm="100000">
                                              <p:val>
                                                <p:strVal val="#ppt_h"/>
                                              </p:val>
                                            </p:tav>
                                          </p:tavLst>
                                        </p:anim>
                                        <p:animEffect transition="in" filter="fade">
                                          <p:cBhvr>
                                            <p:cTn id="68" dur="500"/>
                                            <p:tgtEl>
                                              <p:spTgt spid="25"/>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19">
                                                <p:txEl>
                                                  <p:pRg st="0" end="0"/>
                                                </p:txEl>
                                              </p:spTgt>
                                            </p:tgtEl>
                                            <p:attrNameLst>
                                              <p:attrName>style.visibility</p:attrName>
                                            </p:attrNameLst>
                                          </p:cBhvr>
                                          <p:to>
                                            <p:strVal val="visible"/>
                                          </p:to>
                                        </p:set>
                                        <p:animEffect transition="in" filter="fade">
                                          <p:cBhvr>
                                            <p:cTn id="71" dur="500"/>
                                            <p:tgtEl>
                                              <p:spTgt spid="19">
                                                <p:txEl>
                                                  <p:pRg st="0" end="0"/>
                                                </p:txEl>
                                              </p:spTgt>
                                            </p:tgtEl>
                                          </p:cBhvr>
                                        </p:animEffect>
                                      </p:childTnLst>
                                    </p:cTn>
                                  </p:par>
                                </p:childTnLst>
                              </p:cTn>
                            </p:par>
                          </p:childTnLst>
                        </p:cTn>
                      </p:par>
                      <p:par>
                        <p:cTn id="72" fill="hold">
                          <p:stCondLst>
                            <p:cond delay="indefinite"/>
                          </p:stCondLst>
                          <p:childTnLst>
                            <p:par>
                              <p:cTn id="73" fill="hold">
                                <p:stCondLst>
                                  <p:cond delay="0"/>
                                </p:stCondLst>
                                <p:childTnLst>
                                  <p:par>
                                    <p:cTn id="74" presetID="53" presetClass="entr" presetSubtype="16" fill="hold" nodeType="clickEffect">
                                      <p:stCondLst>
                                        <p:cond delay="0"/>
                                      </p:stCondLst>
                                      <p:childTnLst>
                                        <p:set>
                                          <p:cBhvr>
                                            <p:cTn id="75" dur="1" fill="hold">
                                              <p:stCondLst>
                                                <p:cond delay="0"/>
                                              </p:stCondLst>
                                            </p:cTn>
                                            <p:tgtEl>
                                              <p:spTgt spid="26"/>
                                            </p:tgtEl>
                                            <p:attrNameLst>
                                              <p:attrName>style.visibility</p:attrName>
                                            </p:attrNameLst>
                                          </p:cBhvr>
                                          <p:to>
                                            <p:strVal val="visible"/>
                                          </p:to>
                                        </p:set>
                                        <p:anim calcmode="lin" valueType="num">
                                          <p:cBhvr>
                                            <p:cTn id="76" dur="500" fill="hold"/>
                                            <p:tgtEl>
                                              <p:spTgt spid="26"/>
                                            </p:tgtEl>
                                            <p:attrNameLst>
                                              <p:attrName>ppt_w</p:attrName>
                                            </p:attrNameLst>
                                          </p:cBhvr>
                                          <p:tavLst>
                                            <p:tav tm="0">
                                              <p:val>
                                                <p:fltVal val="0"/>
                                              </p:val>
                                            </p:tav>
                                            <p:tav tm="100000">
                                              <p:val>
                                                <p:strVal val="#ppt_w"/>
                                              </p:val>
                                            </p:tav>
                                          </p:tavLst>
                                        </p:anim>
                                        <p:anim calcmode="lin" valueType="num">
                                          <p:cBhvr>
                                            <p:cTn id="77" dur="500" fill="hold"/>
                                            <p:tgtEl>
                                              <p:spTgt spid="26"/>
                                            </p:tgtEl>
                                            <p:attrNameLst>
                                              <p:attrName>ppt_h</p:attrName>
                                            </p:attrNameLst>
                                          </p:cBhvr>
                                          <p:tavLst>
                                            <p:tav tm="0">
                                              <p:val>
                                                <p:fltVal val="0"/>
                                              </p:val>
                                            </p:tav>
                                            <p:tav tm="100000">
                                              <p:val>
                                                <p:strVal val="#ppt_h"/>
                                              </p:val>
                                            </p:tav>
                                          </p:tavLst>
                                        </p:anim>
                                        <p:animEffect transition="in" filter="fade">
                                          <p:cBhvr>
                                            <p:cTn id="78" dur="500"/>
                                            <p:tgtEl>
                                              <p:spTgt spid="26"/>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24">
                                                <p:txEl>
                                                  <p:pRg st="0" end="0"/>
                                                </p:txEl>
                                              </p:spTgt>
                                            </p:tgtEl>
                                            <p:attrNameLst>
                                              <p:attrName>style.visibility</p:attrName>
                                            </p:attrNameLst>
                                          </p:cBhvr>
                                          <p:to>
                                            <p:strVal val="visible"/>
                                          </p:to>
                                        </p:set>
                                        <p:animEffect transition="in" filter="fade">
                                          <p:cBhvr>
                                            <p:cTn id="81" dur="500"/>
                                            <p:tgtEl>
                                              <p:spTgt spid="2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7" grpId="0"/>
          <p:bldP spid="10" grpId="0">
            <p:tmplLst>
              <p:tmpl>
                <p:tnLst>
                  <p:par>
                    <p:cTn presetID="10" presetClass="entr" presetSubtype="0" fill="hold" nodeType="withEffect">
                      <p:stCondLst>
                        <p:cond delay="5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build="p">
            <p:tmplLst>
              <p:tmpl lvl="1">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build="p">
            <p:tmplLst>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7" grpId="0" build="p">
            <p:tmplLst>
              <p:tmpl lvl="1">
                <p:tnLst>
                  <p:par>
                    <p:cTn presetID="10"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9" grpId="0" build="p">
            <p:tmplLst>
              <p:tmpl lvl="1">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4" grpId="0" build="p">
            <p:tmplLst>
              <p:tmpl lvl="1">
                <p:tnLst>
                  <p:par>
                    <p:cTn presetID="10" presetClass="entr" presetSubtype="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80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200"/>
                                            <p:tgtEl>
                                              <p:spTgt spid="6"/>
                                            </p:tgtEl>
                                          </p:cBhvr>
                                        </p:animEffect>
                                      </p:childTnLst>
                                    </p:cTn>
                                  </p:par>
                                  <p:par>
                                    <p:cTn id="17" presetID="35" presetClass="path" presetSubtype="0" accel="40000" fill="hold" nodeType="withEffect">
                                      <p:stCondLst>
                                        <p:cond delay="800"/>
                                      </p:stCondLst>
                                      <p:childTnLst>
                                        <p:animMotion origin="layout" path="M -0.08107 -1.7284E-6 L -3.61111E-6 -1.7284E-6 " pathEditMode="relative" rAng="0" ptsTypes="AA">
                                          <p:cBhvr>
                                            <p:cTn id="18" dur="400" fill="hold"/>
                                            <p:tgtEl>
                                              <p:spTgt spid="6"/>
                                            </p:tgtEl>
                                            <p:attrNameLst>
                                              <p:attrName>ppt_x</p:attrName>
                                              <p:attrName>ppt_y</p:attrName>
                                            </p:attrNameLst>
                                          </p:cBhvr>
                                          <p:rCtr x="4045" y="0"/>
                                        </p:animMotion>
                                      </p:childTnLst>
                                    </p:cTn>
                                  </p:par>
                                  <p:par>
                                    <p:cTn id="19" presetID="22" presetClass="entr" presetSubtype="1" fill="hold" grpId="0" nodeType="withEffect">
                                      <p:stCondLst>
                                        <p:cond delay="800"/>
                                      </p:stCondLst>
                                      <p:childTnLst>
                                        <p:set>
                                          <p:cBhvr>
                                            <p:cTn id="20" dur="1" fill="hold">
                                              <p:stCondLst>
                                                <p:cond delay="0"/>
                                              </p:stCondLst>
                                            </p:cTn>
                                            <p:tgtEl>
                                              <p:spTgt spid="8"/>
                                            </p:tgtEl>
                                            <p:attrNameLst>
                                              <p:attrName>style.visibility</p:attrName>
                                            </p:attrNameLst>
                                          </p:cBhvr>
                                          <p:to>
                                            <p:strVal val="visible"/>
                                          </p:to>
                                        </p:set>
                                        <p:animEffect transition="in" filter="wipe(up)">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9"/>
                                            </p:tgtEl>
                                            <p:attrNameLst>
                                              <p:attrName>style.visibility</p:attrName>
                                            </p:attrNameLst>
                                          </p:cBhvr>
                                          <p:to>
                                            <p:strVal val="visible"/>
                                          </p:to>
                                        </p:set>
                                        <p:anim calcmode="lin" valueType="num">
                                          <p:cBhvr>
                                            <p:cTn id="26" dur="500" fill="hold"/>
                                            <p:tgtEl>
                                              <p:spTgt spid="9"/>
                                            </p:tgtEl>
                                            <p:attrNameLst>
                                              <p:attrName>ppt_w</p:attrName>
                                            </p:attrNameLst>
                                          </p:cBhvr>
                                          <p:tavLst>
                                            <p:tav tm="0">
                                              <p:val>
                                                <p:fltVal val="0"/>
                                              </p:val>
                                            </p:tav>
                                            <p:tav tm="100000">
                                              <p:val>
                                                <p:strVal val="#ppt_w"/>
                                              </p:val>
                                            </p:tav>
                                          </p:tavLst>
                                        </p:anim>
                                        <p:anim calcmode="lin" valueType="num">
                                          <p:cBhvr>
                                            <p:cTn id="27" dur="500" fill="hold"/>
                                            <p:tgtEl>
                                              <p:spTgt spid="9"/>
                                            </p:tgtEl>
                                            <p:attrNameLst>
                                              <p:attrName>ppt_h</p:attrName>
                                            </p:attrNameLst>
                                          </p:cBhvr>
                                          <p:tavLst>
                                            <p:tav tm="0">
                                              <p:val>
                                                <p:fltVal val="0"/>
                                              </p:val>
                                            </p:tav>
                                            <p:tav tm="100000">
                                              <p:val>
                                                <p:strVal val="#ppt_h"/>
                                              </p:val>
                                            </p:tav>
                                          </p:tavLst>
                                        </p:anim>
                                        <p:animEffect transition="in" filter="fade">
                                          <p:cBhvr>
                                            <p:cTn id="28" dur="500"/>
                                            <p:tgtEl>
                                              <p:spTgt spid="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0" end="0"/>
                                                </p:txEl>
                                              </p:spTgt>
                                            </p:tgtEl>
                                            <p:attrNameLst>
                                              <p:attrName>style.visibility</p:attrName>
                                            </p:attrNameLst>
                                          </p:cBhvr>
                                          <p:to>
                                            <p:strVal val="visible"/>
                                          </p:to>
                                        </p:set>
                                        <p:animEffect transition="in" filter="fade">
                                          <p:cBhvr>
                                            <p:cTn id="31" dur="500"/>
                                            <p:tgtEl>
                                              <p:spTgt spid="3">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nodeType="clickEffect">
                                      <p:stCondLst>
                                        <p:cond delay="0"/>
                                      </p:stCondLst>
                                      <p:childTnLst>
                                        <p:set>
                                          <p:cBhvr>
                                            <p:cTn id="35" dur="1" fill="hold">
                                              <p:stCondLst>
                                                <p:cond delay="0"/>
                                              </p:stCondLst>
                                            </p:cTn>
                                            <p:tgtEl>
                                              <p:spTgt spid="13"/>
                                            </p:tgtEl>
                                            <p:attrNameLst>
                                              <p:attrName>style.visibility</p:attrName>
                                            </p:attrNameLst>
                                          </p:cBhvr>
                                          <p:to>
                                            <p:strVal val="visible"/>
                                          </p:to>
                                        </p:set>
                                        <p:anim calcmode="lin" valueType="num">
                                          <p:cBhvr>
                                            <p:cTn id="36" dur="500" fill="hold"/>
                                            <p:tgtEl>
                                              <p:spTgt spid="13"/>
                                            </p:tgtEl>
                                            <p:attrNameLst>
                                              <p:attrName>ppt_w</p:attrName>
                                            </p:attrNameLst>
                                          </p:cBhvr>
                                          <p:tavLst>
                                            <p:tav tm="0">
                                              <p:val>
                                                <p:fltVal val="0"/>
                                              </p:val>
                                            </p:tav>
                                            <p:tav tm="100000">
                                              <p:val>
                                                <p:strVal val="#ppt_w"/>
                                              </p:val>
                                            </p:tav>
                                          </p:tavLst>
                                        </p:anim>
                                        <p:anim calcmode="lin" valueType="num">
                                          <p:cBhvr>
                                            <p:cTn id="37" dur="500" fill="hold"/>
                                            <p:tgtEl>
                                              <p:spTgt spid="13"/>
                                            </p:tgtEl>
                                            <p:attrNameLst>
                                              <p:attrName>ppt_h</p:attrName>
                                            </p:attrNameLst>
                                          </p:cBhvr>
                                          <p:tavLst>
                                            <p:tav tm="0">
                                              <p:val>
                                                <p:fltVal val="0"/>
                                              </p:val>
                                            </p:tav>
                                            <p:tav tm="100000">
                                              <p:val>
                                                <p:strVal val="#ppt_h"/>
                                              </p:val>
                                            </p:tav>
                                          </p:tavLst>
                                        </p:anim>
                                        <p:animEffect transition="in" filter="fade">
                                          <p:cBhvr>
                                            <p:cTn id="38" dur="500"/>
                                            <p:tgtEl>
                                              <p:spTgt spid="13"/>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1">
                                                <p:txEl>
                                                  <p:pRg st="0" end="0"/>
                                                </p:txEl>
                                              </p:spTgt>
                                            </p:tgtEl>
                                            <p:attrNameLst>
                                              <p:attrName>style.visibility</p:attrName>
                                            </p:attrNameLst>
                                          </p:cBhvr>
                                          <p:to>
                                            <p:strVal val="visible"/>
                                          </p:to>
                                        </p:set>
                                        <p:animEffect transition="in" filter="fade">
                                          <p:cBhvr>
                                            <p:cTn id="41" dur="500"/>
                                            <p:tgtEl>
                                              <p:spTgt spid="11">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nodeType="clickEffect">
                                      <p:stCondLst>
                                        <p:cond delay="0"/>
                                      </p:stCondLst>
                                      <p:childTnLst>
                                        <p:set>
                                          <p:cBhvr>
                                            <p:cTn id="45" dur="1" fill="hold">
                                              <p:stCondLst>
                                                <p:cond delay="0"/>
                                              </p:stCondLst>
                                            </p:cTn>
                                            <p:tgtEl>
                                              <p:spTgt spid="14"/>
                                            </p:tgtEl>
                                            <p:attrNameLst>
                                              <p:attrName>style.visibility</p:attrName>
                                            </p:attrNameLst>
                                          </p:cBhvr>
                                          <p:to>
                                            <p:strVal val="visible"/>
                                          </p:to>
                                        </p:set>
                                        <p:anim calcmode="lin" valueType="num">
                                          <p:cBhvr>
                                            <p:cTn id="46" dur="500" fill="hold"/>
                                            <p:tgtEl>
                                              <p:spTgt spid="14"/>
                                            </p:tgtEl>
                                            <p:attrNameLst>
                                              <p:attrName>ppt_w</p:attrName>
                                            </p:attrNameLst>
                                          </p:cBhvr>
                                          <p:tavLst>
                                            <p:tav tm="0">
                                              <p:val>
                                                <p:fltVal val="0"/>
                                              </p:val>
                                            </p:tav>
                                            <p:tav tm="100000">
                                              <p:val>
                                                <p:strVal val="#ppt_w"/>
                                              </p:val>
                                            </p:tav>
                                          </p:tavLst>
                                        </p:anim>
                                        <p:anim calcmode="lin" valueType="num">
                                          <p:cBhvr>
                                            <p:cTn id="47" dur="500" fill="hold"/>
                                            <p:tgtEl>
                                              <p:spTgt spid="14"/>
                                            </p:tgtEl>
                                            <p:attrNameLst>
                                              <p:attrName>ppt_h</p:attrName>
                                            </p:attrNameLst>
                                          </p:cBhvr>
                                          <p:tavLst>
                                            <p:tav tm="0">
                                              <p:val>
                                                <p:fltVal val="0"/>
                                              </p:val>
                                            </p:tav>
                                            <p:tav tm="100000">
                                              <p:val>
                                                <p:strVal val="#ppt_h"/>
                                              </p:val>
                                            </p:tav>
                                          </p:tavLst>
                                        </p:anim>
                                        <p:animEffect transition="in" filter="fade">
                                          <p:cBhvr>
                                            <p:cTn id="48" dur="500"/>
                                            <p:tgtEl>
                                              <p:spTgt spid="14"/>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2">
                                                <p:txEl>
                                                  <p:pRg st="0" end="0"/>
                                                </p:txEl>
                                              </p:spTgt>
                                            </p:tgtEl>
                                            <p:attrNameLst>
                                              <p:attrName>style.visibility</p:attrName>
                                            </p:attrNameLst>
                                          </p:cBhvr>
                                          <p:to>
                                            <p:strVal val="visible"/>
                                          </p:to>
                                        </p:set>
                                        <p:animEffect transition="in" filter="fade">
                                          <p:cBhvr>
                                            <p:cTn id="51" dur="500"/>
                                            <p:tgtEl>
                                              <p:spTgt spid="12">
                                                <p:txEl>
                                                  <p:pRg st="0" end="0"/>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53" presetClass="entr" presetSubtype="16" fill="hold" nodeType="clickEffect">
                                      <p:stCondLst>
                                        <p:cond delay="0"/>
                                      </p:stCondLst>
                                      <p:childTnLst>
                                        <p:set>
                                          <p:cBhvr>
                                            <p:cTn id="55" dur="1" fill="hold">
                                              <p:stCondLst>
                                                <p:cond delay="0"/>
                                              </p:stCondLst>
                                            </p:cTn>
                                            <p:tgtEl>
                                              <p:spTgt spid="18"/>
                                            </p:tgtEl>
                                            <p:attrNameLst>
                                              <p:attrName>style.visibility</p:attrName>
                                            </p:attrNameLst>
                                          </p:cBhvr>
                                          <p:to>
                                            <p:strVal val="visible"/>
                                          </p:to>
                                        </p:set>
                                        <p:anim calcmode="lin" valueType="num">
                                          <p:cBhvr>
                                            <p:cTn id="56" dur="500" fill="hold"/>
                                            <p:tgtEl>
                                              <p:spTgt spid="18"/>
                                            </p:tgtEl>
                                            <p:attrNameLst>
                                              <p:attrName>ppt_w</p:attrName>
                                            </p:attrNameLst>
                                          </p:cBhvr>
                                          <p:tavLst>
                                            <p:tav tm="0">
                                              <p:val>
                                                <p:fltVal val="0"/>
                                              </p:val>
                                            </p:tav>
                                            <p:tav tm="100000">
                                              <p:val>
                                                <p:strVal val="#ppt_w"/>
                                              </p:val>
                                            </p:tav>
                                          </p:tavLst>
                                        </p:anim>
                                        <p:anim calcmode="lin" valueType="num">
                                          <p:cBhvr>
                                            <p:cTn id="57" dur="500" fill="hold"/>
                                            <p:tgtEl>
                                              <p:spTgt spid="18"/>
                                            </p:tgtEl>
                                            <p:attrNameLst>
                                              <p:attrName>ppt_h</p:attrName>
                                            </p:attrNameLst>
                                          </p:cBhvr>
                                          <p:tavLst>
                                            <p:tav tm="0">
                                              <p:val>
                                                <p:fltVal val="0"/>
                                              </p:val>
                                            </p:tav>
                                            <p:tav tm="100000">
                                              <p:val>
                                                <p:strVal val="#ppt_h"/>
                                              </p:val>
                                            </p:tav>
                                          </p:tavLst>
                                        </p:anim>
                                        <p:animEffect transition="in" filter="fade">
                                          <p:cBhvr>
                                            <p:cTn id="58" dur="500"/>
                                            <p:tgtEl>
                                              <p:spTgt spid="18"/>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7">
                                                <p:txEl>
                                                  <p:pRg st="0" end="0"/>
                                                </p:txEl>
                                              </p:spTgt>
                                            </p:tgtEl>
                                            <p:attrNameLst>
                                              <p:attrName>style.visibility</p:attrName>
                                            </p:attrNameLst>
                                          </p:cBhvr>
                                          <p:to>
                                            <p:strVal val="visible"/>
                                          </p:to>
                                        </p:set>
                                        <p:animEffect transition="in" filter="fade">
                                          <p:cBhvr>
                                            <p:cTn id="61" dur="500"/>
                                            <p:tgtEl>
                                              <p:spTgt spid="17">
                                                <p:txEl>
                                                  <p:pRg st="0" end="0"/>
                                                </p:txEl>
                                              </p:spTgt>
                                            </p:tgtEl>
                                          </p:cBhvr>
                                        </p:animEffect>
                                      </p:childTnLst>
                                    </p:cTn>
                                  </p:par>
                                </p:childTnLst>
                              </p:cTn>
                            </p:par>
                          </p:childTnLst>
                        </p:cTn>
                      </p:par>
                      <p:par>
                        <p:cTn id="62" fill="hold">
                          <p:stCondLst>
                            <p:cond delay="indefinite"/>
                          </p:stCondLst>
                          <p:childTnLst>
                            <p:par>
                              <p:cTn id="63" fill="hold">
                                <p:stCondLst>
                                  <p:cond delay="0"/>
                                </p:stCondLst>
                                <p:childTnLst>
                                  <p:par>
                                    <p:cTn id="64" presetID="53" presetClass="entr" presetSubtype="16" fill="hold" nodeType="clickEffect">
                                      <p:stCondLst>
                                        <p:cond delay="0"/>
                                      </p:stCondLst>
                                      <p:childTnLst>
                                        <p:set>
                                          <p:cBhvr>
                                            <p:cTn id="65" dur="1" fill="hold">
                                              <p:stCondLst>
                                                <p:cond delay="0"/>
                                              </p:stCondLst>
                                            </p:cTn>
                                            <p:tgtEl>
                                              <p:spTgt spid="25"/>
                                            </p:tgtEl>
                                            <p:attrNameLst>
                                              <p:attrName>style.visibility</p:attrName>
                                            </p:attrNameLst>
                                          </p:cBhvr>
                                          <p:to>
                                            <p:strVal val="visible"/>
                                          </p:to>
                                        </p:set>
                                        <p:anim calcmode="lin" valueType="num">
                                          <p:cBhvr>
                                            <p:cTn id="66" dur="500" fill="hold"/>
                                            <p:tgtEl>
                                              <p:spTgt spid="25"/>
                                            </p:tgtEl>
                                            <p:attrNameLst>
                                              <p:attrName>ppt_w</p:attrName>
                                            </p:attrNameLst>
                                          </p:cBhvr>
                                          <p:tavLst>
                                            <p:tav tm="0">
                                              <p:val>
                                                <p:fltVal val="0"/>
                                              </p:val>
                                            </p:tav>
                                            <p:tav tm="100000">
                                              <p:val>
                                                <p:strVal val="#ppt_w"/>
                                              </p:val>
                                            </p:tav>
                                          </p:tavLst>
                                        </p:anim>
                                        <p:anim calcmode="lin" valueType="num">
                                          <p:cBhvr>
                                            <p:cTn id="67" dur="500" fill="hold"/>
                                            <p:tgtEl>
                                              <p:spTgt spid="25"/>
                                            </p:tgtEl>
                                            <p:attrNameLst>
                                              <p:attrName>ppt_h</p:attrName>
                                            </p:attrNameLst>
                                          </p:cBhvr>
                                          <p:tavLst>
                                            <p:tav tm="0">
                                              <p:val>
                                                <p:fltVal val="0"/>
                                              </p:val>
                                            </p:tav>
                                            <p:tav tm="100000">
                                              <p:val>
                                                <p:strVal val="#ppt_h"/>
                                              </p:val>
                                            </p:tav>
                                          </p:tavLst>
                                        </p:anim>
                                        <p:animEffect transition="in" filter="fade">
                                          <p:cBhvr>
                                            <p:cTn id="68" dur="500"/>
                                            <p:tgtEl>
                                              <p:spTgt spid="25"/>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19">
                                                <p:txEl>
                                                  <p:pRg st="0" end="0"/>
                                                </p:txEl>
                                              </p:spTgt>
                                            </p:tgtEl>
                                            <p:attrNameLst>
                                              <p:attrName>style.visibility</p:attrName>
                                            </p:attrNameLst>
                                          </p:cBhvr>
                                          <p:to>
                                            <p:strVal val="visible"/>
                                          </p:to>
                                        </p:set>
                                        <p:animEffect transition="in" filter="fade">
                                          <p:cBhvr>
                                            <p:cTn id="71" dur="500"/>
                                            <p:tgtEl>
                                              <p:spTgt spid="19">
                                                <p:txEl>
                                                  <p:pRg st="0" end="0"/>
                                                </p:txEl>
                                              </p:spTgt>
                                            </p:tgtEl>
                                          </p:cBhvr>
                                        </p:animEffect>
                                      </p:childTnLst>
                                    </p:cTn>
                                  </p:par>
                                </p:childTnLst>
                              </p:cTn>
                            </p:par>
                          </p:childTnLst>
                        </p:cTn>
                      </p:par>
                      <p:par>
                        <p:cTn id="72" fill="hold">
                          <p:stCondLst>
                            <p:cond delay="indefinite"/>
                          </p:stCondLst>
                          <p:childTnLst>
                            <p:par>
                              <p:cTn id="73" fill="hold">
                                <p:stCondLst>
                                  <p:cond delay="0"/>
                                </p:stCondLst>
                                <p:childTnLst>
                                  <p:par>
                                    <p:cTn id="74" presetID="53" presetClass="entr" presetSubtype="16" fill="hold" nodeType="clickEffect">
                                      <p:stCondLst>
                                        <p:cond delay="0"/>
                                      </p:stCondLst>
                                      <p:childTnLst>
                                        <p:set>
                                          <p:cBhvr>
                                            <p:cTn id="75" dur="1" fill="hold">
                                              <p:stCondLst>
                                                <p:cond delay="0"/>
                                              </p:stCondLst>
                                            </p:cTn>
                                            <p:tgtEl>
                                              <p:spTgt spid="26"/>
                                            </p:tgtEl>
                                            <p:attrNameLst>
                                              <p:attrName>style.visibility</p:attrName>
                                            </p:attrNameLst>
                                          </p:cBhvr>
                                          <p:to>
                                            <p:strVal val="visible"/>
                                          </p:to>
                                        </p:set>
                                        <p:anim calcmode="lin" valueType="num">
                                          <p:cBhvr>
                                            <p:cTn id="76" dur="500" fill="hold"/>
                                            <p:tgtEl>
                                              <p:spTgt spid="26"/>
                                            </p:tgtEl>
                                            <p:attrNameLst>
                                              <p:attrName>ppt_w</p:attrName>
                                            </p:attrNameLst>
                                          </p:cBhvr>
                                          <p:tavLst>
                                            <p:tav tm="0">
                                              <p:val>
                                                <p:fltVal val="0"/>
                                              </p:val>
                                            </p:tav>
                                            <p:tav tm="100000">
                                              <p:val>
                                                <p:strVal val="#ppt_w"/>
                                              </p:val>
                                            </p:tav>
                                          </p:tavLst>
                                        </p:anim>
                                        <p:anim calcmode="lin" valueType="num">
                                          <p:cBhvr>
                                            <p:cTn id="77" dur="500" fill="hold"/>
                                            <p:tgtEl>
                                              <p:spTgt spid="26"/>
                                            </p:tgtEl>
                                            <p:attrNameLst>
                                              <p:attrName>ppt_h</p:attrName>
                                            </p:attrNameLst>
                                          </p:cBhvr>
                                          <p:tavLst>
                                            <p:tav tm="0">
                                              <p:val>
                                                <p:fltVal val="0"/>
                                              </p:val>
                                            </p:tav>
                                            <p:tav tm="100000">
                                              <p:val>
                                                <p:strVal val="#ppt_h"/>
                                              </p:val>
                                            </p:tav>
                                          </p:tavLst>
                                        </p:anim>
                                        <p:animEffect transition="in" filter="fade">
                                          <p:cBhvr>
                                            <p:cTn id="78" dur="500"/>
                                            <p:tgtEl>
                                              <p:spTgt spid="26"/>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24">
                                                <p:txEl>
                                                  <p:pRg st="0" end="0"/>
                                                </p:txEl>
                                              </p:spTgt>
                                            </p:tgtEl>
                                            <p:attrNameLst>
                                              <p:attrName>style.visibility</p:attrName>
                                            </p:attrNameLst>
                                          </p:cBhvr>
                                          <p:to>
                                            <p:strVal val="visible"/>
                                          </p:to>
                                        </p:set>
                                        <p:animEffect transition="in" filter="fade">
                                          <p:cBhvr>
                                            <p:cTn id="81" dur="500"/>
                                            <p:tgtEl>
                                              <p:spTgt spid="2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7" grpId="0"/>
          <p:bldP spid="10" grpId="0">
            <p:tmplLst>
              <p:tmpl>
                <p:tnLst>
                  <p:par>
                    <p:cTn presetID="10" presetClass="entr" presetSubtype="0" fill="hold" nodeType="withEffect">
                      <p:stCondLst>
                        <p:cond delay="5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build="p">
            <p:tmplLst>
              <p:tmpl lvl="1">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build="p">
            <p:tmplLst>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7" grpId="0" build="p">
            <p:tmplLst>
              <p:tmpl lvl="1">
                <p:tnLst>
                  <p:par>
                    <p:cTn presetID="10"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9" grpId="0" build="p">
            <p:tmplLst>
              <p:tmpl lvl="1">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4" grpId="0" build="p">
            <p:tmplLst>
              <p:tmpl lvl="1">
                <p:tnLst>
                  <p:par>
                    <p:cTn presetID="10" presetClass="entr" presetSubtype="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Lst>
      </p:timing>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Contact Slide - Blue - Dark BG">
    <p:spTree>
      <p:nvGrpSpPr>
        <p:cNvPr id="1" name=""/>
        <p:cNvGrpSpPr/>
        <p:nvPr/>
      </p:nvGrpSpPr>
      <p:grpSpPr>
        <a:xfrm>
          <a:off x="0" y="0"/>
          <a:ext cx="0" cy="0"/>
          <a:chOff x="0" y="0"/>
          <a:chExt cx="0" cy="0"/>
        </a:xfrm>
      </p:grpSpPr>
      <p:sp>
        <p:nvSpPr>
          <p:cNvPr id="8" name="Rectangle 7"/>
          <p:cNvSpPr/>
          <p:nvPr userDrawn="1"/>
        </p:nvSpPr>
        <p:spPr>
          <a:xfrm>
            <a:off x="7474983" y="5896501"/>
            <a:ext cx="4959905" cy="10980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4" name="Rectangle 3"/>
          <p:cNvSpPr/>
          <p:nvPr userDrawn="1"/>
        </p:nvSpPr>
        <p:spPr>
          <a:xfrm>
            <a:off x="272013" y="1636374"/>
            <a:ext cx="5941113" cy="509261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 name="Title 1"/>
          <p:cNvSpPr>
            <a:spLocks noGrp="1"/>
          </p:cNvSpPr>
          <p:nvPr>
            <p:ph type="title" hasCustomPrompt="1"/>
          </p:nvPr>
        </p:nvSpPr>
        <p:spPr/>
        <p:txBody>
          <a:bodyPr/>
          <a:lstStyle>
            <a:lvl1pPr>
              <a:defRPr/>
            </a:lvl1pPr>
          </a:lstStyle>
          <a:p>
            <a:r>
              <a:rPr lang="en-US" dirty="0"/>
              <a:t>CONTACT</a:t>
            </a:r>
            <a:endParaRPr lang="en-GB" dirty="0"/>
          </a:p>
        </p:txBody>
      </p:sp>
      <p:sp>
        <p:nvSpPr>
          <p:cNvPr id="3" name="Content Placeholder 2"/>
          <p:cNvSpPr>
            <a:spLocks noGrp="1"/>
          </p:cNvSpPr>
          <p:nvPr>
            <p:ph idx="1"/>
          </p:nvPr>
        </p:nvSpPr>
        <p:spPr>
          <a:xfrm>
            <a:off x="544027" y="3007653"/>
            <a:ext cx="5422630" cy="344933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7" name="Picture Placeholder 23"/>
          <p:cNvSpPr>
            <a:spLocks noGrp="1"/>
          </p:cNvSpPr>
          <p:nvPr>
            <p:ph type="pic" sz="quarter" idx="14"/>
          </p:nvPr>
        </p:nvSpPr>
        <p:spPr>
          <a:xfrm>
            <a:off x="6328923" y="1636374"/>
            <a:ext cx="5832443" cy="5092619"/>
          </a:xfrm>
          <a:prstGeom prst="rect">
            <a:avLst/>
          </a:prstGeom>
        </p:spPr>
        <p:txBody>
          <a:bodyPr>
            <a:normAutofit/>
          </a:bodyPr>
          <a:lstStyle>
            <a:lvl1pPr marL="0" indent="0">
              <a:buNone/>
              <a:defRPr sz="2176" b="1"/>
            </a:lvl1pPr>
          </a:lstStyle>
          <a:p>
            <a:r>
              <a:rPr lang="en-US"/>
              <a:t>Click icon to add picture</a:t>
            </a:r>
            <a:endParaRPr lang="en-GB" dirty="0"/>
          </a:p>
        </p:txBody>
      </p:sp>
      <p:sp>
        <p:nvSpPr>
          <p:cNvPr id="10" name="Text Placeholder 9"/>
          <p:cNvSpPr>
            <a:spLocks noGrp="1"/>
          </p:cNvSpPr>
          <p:nvPr>
            <p:ph type="body" sz="quarter" idx="15" hasCustomPrompt="1"/>
          </p:nvPr>
        </p:nvSpPr>
        <p:spPr>
          <a:xfrm>
            <a:off x="544026" y="1891112"/>
            <a:ext cx="5424353" cy="1018618"/>
          </a:xfrm>
        </p:spPr>
        <p:txBody>
          <a:bodyPr anchor="ctr" anchorCtr="0">
            <a:noAutofit/>
          </a:bodyPr>
          <a:lstStyle>
            <a:lvl1pPr marL="0" indent="0">
              <a:buNone/>
              <a:defRPr sz="6528" cap="all" baseline="0">
                <a:latin typeface="+mj-lt"/>
              </a:defRPr>
            </a:lvl1pPr>
          </a:lstStyle>
          <a:p>
            <a:pPr lvl="0"/>
            <a:r>
              <a:rPr lang="en-US" dirty="0"/>
              <a:t>Insert name</a:t>
            </a:r>
            <a:endParaRPr lang="en-GB" dirty="0"/>
          </a:p>
        </p:txBody>
      </p:sp>
    </p:spTree>
    <p:extLst>
      <p:ext uri="{BB962C8B-B14F-4D97-AF65-F5344CB8AC3E}">
        <p14:creationId xmlns:p14="http://schemas.microsoft.com/office/powerpoint/2010/main" val="1515637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300"/>
                                            <p:tgtEl>
                                              <p:spTgt spid="2"/>
                                            </p:tgtEl>
                                          </p:cBhvr>
                                        </p:animEffect>
                                      </p:childTnLst>
                                    </p:cTn>
                                  </p:par>
                                </p:childTnLst>
                              </p:cTn>
                            </p:par>
                            <p:par>
                              <p:cTn id="8" fill="hold">
                                <p:stCondLst>
                                  <p:cond delay="300"/>
                                </p:stCondLst>
                                <p:childTnLst>
                                  <p:par>
                                    <p:cTn id="9" presetID="10"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200"/>
                                            <p:tgtEl>
                                              <p:spTgt spid="4"/>
                                            </p:tgtEl>
                                          </p:cBhvr>
                                        </p:animEffect>
                                      </p:childTnLst>
                                    </p:cTn>
                                  </p:par>
                                  <p:par>
                                    <p:cTn id="12" presetID="35" presetClass="path" presetSubtype="0" accel="40000" fill="hold" grpId="1" nodeType="withEffect" p14:presetBounceEnd="48000">
                                      <p:stCondLst>
                                        <p:cond delay="0"/>
                                      </p:stCondLst>
                                      <p:childTnLst>
                                        <p:animMotion origin="layout" path="M -0.08108 3.82716E-6 L -8.33333E-7 3.82716E-6 " pathEditMode="relative" rAng="0" ptsTypes="AA" p14:bounceEnd="48000">
                                          <p:cBhvr>
                                            <p:cTn id="13" dur="400" fill="hold"/>
                                            <p:tgtEl>
                                              <p:spTgt spid="4"/>
                                            </p:tgtEl>
                                            <p:attrNameLst>
                                              <p:attrName>ppt_x</p:attrName>
                                              <p:attrName>ppt_y</p:attrName>
                                            </p:attrNameLst>
                                          </p:cBhvr>
                                          <p:rCtr x="4045" y="0"/>
                                        </p:animMotion>
                                      </p:childTnLst>
                                    </p:cTn>
                                  </p:par>
                                </p:childTnLst>
                              </p:cTn>
                            </p:par>
                            <p:par>
                              <p:cTn id="14" fill="hold">
                                <p:stCondLst>
                                  <p:cond delay="700"/>
                                </p:stCondLst>
                                <p:childTnLst>
                                  <p:par>
                                    <p:cTn id="15" presetID="10" presetClass="entr" presetSubtype="0" fill="hold" grpId="0" nodeType="afterEffect">
                                      <p:stCondLst>
                                        <p:cond delay="0"/>
                                      </p:stCondLst>
                                      <p:childTnLst>
                                        <p:set>
                                          <p:cBhvr>
                                            <p:cTn id="16" dur="1" fill="hold">
                                              <p:stCondLst>
                                                <p:cond delay="0"/>
                                              </p:stCondLst>
                                            </p:cTn>
                                            <p:tgtEl>
                                              <p:spTgt spid="10">
                                                <p:txEl>
                                                  <p:pRg st="0" end="0"/>
                                                </p:txEl>
                                              </p:spTgt>
                                            </p:tgtEl>
                                            <p:attrNameLst>
                                              <p:attrName>style.visibility</p:attrName>
                                            </p:attrNameLst>
                                          </p:cBhvr>
                                          <p:to>
                                            <p:strVal val="visible"/>
                                          </p:to>
                                        </p:set>
                                        <p:animEffect transition="in" filter="fade">
                                          <p:cBhvr>
                                            <p:cTn id="17" dur="500"/>
                                            <p:tgtEl>
                                              <p:spTgt spid="10">
                                                <p:txEl>
                                                  <p:pRg st="0" end="0"/>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0" end="0"/>
                                                </p:txEl>
                                              </p:spTgt>
                                            </p:tgtEl>
                                            <p:attrNameLst>
                                              <p:attrName>style.visibility</p:attrName>
                                            </p:attrNameLst>
                                          </p:cBhvr>
                                          <p:to>
                                            <p:strVal val="visible"/>
                                          </p:to>
                                        </p:set>
                                        <p:animEffect transition="in" filter="fade">
                                          <p:cBhvr>
                                            <p:cTn id="20" dur="500"/>
                                            <p:tgtEl>
                                              <p:spTgt spid="3">
                                                <p:txEl>
                                                  <p:pRg st="0" end="0"/>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1" end="1"/>
                                                </p:txEl>
                                              </p:spTgt>
                                            </p:tgtEl>
                                            <p:attrNameLst>
                                              <p:attrName>style.visibility</p:attrName>
                                            </p:attrNameLst>
                                          </p:cBhvr>
                                          <p:to>
                                            <p:strVal val="visible"/>
                                          </p:to>
                                        </p:set>
                                        <p:animEffect transition="in" filter="fade">
                                          <p:cBhvr>
                                            <p:cTn id="23" dur="500"/>
                                            <p:tgtEl>
                                              <p:spTgt spid="3">
                                                <p:txEl>
                                                  <p:pRg st="1" end="1"/>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2" end="2"/>
                                                </p:txEl>
                                              </p:spTgt>
                                            </p:tgtEl>
                                            <p:attrNameLst>
                                              <p:attrName>style.visibility</p:attrName>
                                            </p:attrNameLst>
                                          </p:cBhvr>
                                          <p:to>
                                            <p:strVal val="visible"/>
                                          </p:to>
                                        </p:set>
                                        <p:animEffect transition="in" filter="fade">
                                          <p:cBhvr>
                                            <p:cTn id="26" dur="500"/>
                                            <p:tgtEl>
                                              <p:spTgt spid="3">
                                                <p:txEl>
                                                  <p:pRg st="2" end="2"/>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animEffect transition="in" filter="fade">
                                          <p:cBhvr>
                                            <p:cTn id="29" dur="500"/>
                                            <p:tgtEl>
                                              <p:spTgt spid="3">
                                                <p:txEl>
                                                  <p:pRg st="3" end="3"/>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fade">
                                          <p:cBhvr>
                                            <p:cTn id="32" dur="500"/>
                                            <p:tgtEl>
                                              <p:spTgt spid="3">
                                                <p:txEl>
                                                  <p:pRg st="4" end="4"/>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200"/>
                                            <p:tgtEl>
                                              <p:spTgt spid="7"/>
                                            </p:tgtEl>
                                          </p:cBhvr>
                                        </p:animEffect>
                                      </p:childTnLst>
                                    </p:cTn>
                                  </p:par>
                                  <p:par>
                                    <p:cTn id="36" presetID="35" presetClass="path" presetSubtype="0" accel="40000" fill="hold" grpId="1" nodeType="withEffect" p14:presetBounceEnd="48000">
                                      <p:stCondLst>
                                        <p:cond delay="0"/>
                                      </p:stCondLst>
                                      <p:childTnLst>
                                        <p:animMotion origin="layout" path="M 2.5E-6 1.22915E-6 L 0.08107 1.22915E-6 " pathEditMode="relative" rAng="0" ptsTypes="AA" p14:bounceEnd="48000">
                                          <p:cBhvr>
                                            <p:cTn id="37" dur="400" spd="-100000" fill="hold"/>
                                            <p:tgtEl>
                                              <p:spTgt spid="7"/>
                                            </p:tgtEl>
                                            <p:attrNameLst>
                                              <p:attrName>ppt_x</p:attrName>
                                              <p:attrName>ppt_y</p:attrName>
                                            </p:attrNameLst>
                                          </p:cBhvr>
                                          <p:rCtr x="404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2" grpId="0"/>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7" grpId="0"/>
          <p:bldP spid="7" grpId="1"/>
          <p:bldP spid="10" grpId="0" build="p">
            <p:tmplLst>
              <p:tmpl lvl="1">
                <p:tnLst>
                  <p:par>
                    <p:cTn presetID="10" presetClass="entr" presetSubtype="0" fill="hold" nodeType="after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300"/>
                                            <p:tgtEl>
                                              <p:spTgt spid="2"/>
                                            </p:tgtEl>
                                          </p:cBhvr>
                                        </p:animEffect>
                                      </p:childTnLst>
                                    </p:cTn>
                                  </p:par>
                                </p:childTnLst>
                              </p:cTn>
                            </p:par>
                            <p:par>
                              <p:cTn id="8" fill="hold">
                                <p:stCondLst>
                                  <p:cond delay="300"/>
                                </p:stCondLst>
                                <p:childTnLst>
                                  <p:par>
                                    <p:cTn id="9" presetID="10"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200"/>
                                            <p:tgtEl>
                                              <p:spTgt spid="4"/>
                                            </p:tgtEl>
                                          </p:cBhvr>
                                        </p:animEffect>
                                      </p:childTnLst>
                                    </p:cTn>
                                  </p:par>
                                  <p:par>
                                    <p:cTn id="12" presetID="35" presetClass="path" presetSubtype="0" accel="40000" fill="hold" grpId="1" nodeType="withEffect">
                                      <p:stCondLst>
                                        <p:cond delay="0"/>
                                      </p:stCondLst>
                                      <p:childTnLst>
                                        <p:animMotion origin="layout" path="M -0.08108 3.82716E-6 L -8.33333E-7 3.82716E-6 " pathEditMode="relative" rAng="0" ptsTypes="AA">
                                          <p:cBhvr>
                                            <p:cTn id="13" dur="400" fill="hold"/>
                                            <p:tgtEl>
                                              <p:spTgt spid="4"/>
                                            </p:tgtEl>
                                            <p:attrNameLst>
                                              <p:attrName>ppt_x</p:attrName>
                                              <p:attrName>ppt_y</p:attrName>
                                            </p:attrNameLst>
                                          </p:cBhvr>
                                          <p:rCtr x="4045" y="0"/>
                                        </p:animMotion>
                                      </p:childTnLst>
                                    </p:cTn>
                                  </p:par>
                                </p:childTnLst>
                              </p:cTn>
                            </p:par>
                            <p:par>
                              <p:cTn id="14" fill="hold">
                                <p:stCondLst>
                                  <p:cond delay="700"/>
                                </p:stCondLst>
                                <p:childTnLst>
                                  <p:par>
                                    <p:cTn id="15" presetID="10" presetClass="entr" presetSubtype="0" fill="hold" grpId="0" nodeType="afterEffect">
                                      <p:stCondLst>
                                        <p:cond delay="0"/>
                                      </p:stCondLst>
                                      <p:childTnLst>
                                        <p:set>
                                          <p:cBhvr>
                                            <p:cTn id="16" dur="1" fill="hold">
                                              <p:stCondLst>
                                                <p:cond delay="0"/>
                                              </p:stCondLst>
                                            </p:cTn>
                                            <p:tgtEl>
                                              <p:spTgt spid="10">
                                                <p:txEl>
                                                  <p:pRg st="0" end="0"/>
                                                </p:txEl>
                                              </p:spTgt>
                                            </p:tgtEl>
                                            <p:attrNameLst>
                                              <p:attrName>style.visibility</p:attrName>
                                            </p:attrNameLst>
                                          </p:cBhvr>
                                          <p:to>
                                            <p:strVal val="visible"/>
                                          </p:to>
                                        </p:set>
                                        <p:animEffect transition="in" filter="fade">
                                          <p:cBhvr>
                                            <p:cTn id="17" dur="500"/>
                                            <p:tgtEl>
                                              <p:spTgt spid="10">
                                                <p:txEl>
                                                  <p:pRg st="0" end="0"/>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0" end="0"/>
                                                </p:txEl>
                                              </p:spTgt>
                                            </p:tgtEl>
                                            <p:attrNameLst>
                                              <p:attrName>style.visibility</p:attrName>
                                            </p:attrNameLst>
                                          </p:cBhvr>
                                          <p:to>
                                            <p:strVal val="visible"/>
                                          </p:to>
                                        </p:set>
                                        <p:animEffect transition="in" filter="fade">
                                          <p:cBhvr>
                                            <p:cTn id="20" dur="500"/>
                                            <p:tgtEl>
                                              <p:spTgt spid="3">
                                                <p:txEl>
                                                  <p:pRg st="0" end="0"/>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1" end="1"/>
                                                </p:txEl>
                                              </p:spTgt>
                                            </p:tgtEl>
                                            <p:attrNameLst>
                                              <p:attrName>style.visibility</p:attrName>
                                            </p:attrNameLst>
                                          </p:cBhvr>
                                          <p:to>
                                            <p:strVal val="visible"/>
                                          </p:to>
                                        </p:set>
                                        <p:animEffect transition="in" filter="fade">
                                          <p:cBhvr>
                                            <p:cTn id="23" dur="500"/>
                                            <p:tgtEl>
                                              <p:spTgt spid="3">
                                                <p:txEl>
                                                  <p:pRg st="1" end="1"/>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2" end="2"/>
                                                </p:txEl>
                                              </p:spTgt>
                                            </p:tgtEl>
                                            <p:attrNameLst>
                                              <p:attrName>style.visibility</p:attrName>
                                            </p:attrNameLst>
                                          </p:cBhvr>
                                          <p:to>
                                            <p:strVal val="visible"/>
                                          </p:to>
                                        </p:set>
                                        <p:animEffect transition="in" filter="fade">
                                          <p:cBhvr>
                                            <p:cTn id="26" dur="500"/>
                                            <p:tgtEl>
                                              <p:spTgt spid="3">
                                                <p:txEl>
                                                  <p:pRg st="2" end="2"/>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animEffect transition="in" filter="fade">
                                          <p:cBhvr>
                                            <p:cTn id="29" dur="500"/>
                                            <p:tgtEl>
                                              <p:spTgt spid="3">
                                                <p:txEl>
                                                  <p:pRg st="3" end="3"/>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fade">
                                          <p:cBhvr>
                                            <p:cTn id="32" dur="500"/>
                                            <p:tgtEl>
                                              <p:spTgt spid="3">
                                                <p:txEl>
                                                  <p:pRg st="4" end="4"/>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200"/>
                                            <p:tgtEl>
                                              <p:spTgt spid="7"/>
                                            </p:tgtEl>
                                          </p:cBhvr>
                                        </p:animEffect>
                                      </p:childTnLst>
                                    </p:cTn>
                                  </p:par>
                                  <p:par>
                                    <p:cTn id="36" presetID="35" presetClass="path" presetSubtype="0" accel="40000" fill="hold" grpId="1" nodeType="withEffect">
                                      <p:stCondLst>
                                        <p:cond delay="0"/>
                                      </p:stCondLst>
                                      <p:childTnLst>
                                        <p:animMotion origin="layout" path="M 2.5E-6 1.22915E-6 L 0.08107 1.22915E-6 " pathEditMode="relative" rAng="0" ptsTypes="AA">
                                          <p:cBhvr>
                                            <p:cTn id="37" dur="400" spd="-100000" fill="hold"/>
                                            <p:tgtEl>
                                              <p:spTgt spid="7"/>
                                            </p:tgtEl>
                                            <p:attrNameLst>
                                              <p:attrName>ppt_x</p:attrName>
                                              <p:attrName>ppt_y</p:attrName>
                                            </p:attrNameLst>
                                          </p:cBhvr>
                                          <p:rCtr x="404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2" grpId="0"/>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7" grpId="0"/>
          <p:bldP spid="7" grpId="1"/>
          <p:bldP spid="10" grpId="0" build="p">
            <p:tmplLst>
              <p:tmpl lvl="1">
                <p:tnLst>
                  <p:par>
                    <p:cTn presetID="10" presetClass="entr" presetSubtype="0" fill="hold" nodeType="after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Lst>
      </p:timing>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2013" y="263132"/>
            <a:ext cx="11903442" cy="1165754"/>
          </a:xfrm>
        </p:spPr>
        <p:txBody>
          <a:bodyPr/>
          <a:lstStyle>
            <a:lvl1pPr>
              <a:defRPr>
                <a:latin typeface="Eurostile LT Std Condensed" panose="020B0806030502060204" pitchFamily="34" charset="0"/>
              </a:defRPr>
            </a:lvl1pPr>
          </a:lstStyle>
          <a:p>
            <a:r>
              <a:rPr lang="en-US" dirty="0"/>
              <a:t>title style</a:t>
            </a:r>
            <a:endParaRPr lang="en-GB" dirty="0"/>
          </a:p>
        </p:txBody>
      </p:sp>
      <p:sp>
        <p:nvSpPr>
          <p:cNvPr id="5" name="Text Placeholder 2"/>
          <p:cNvSpPr>
            <a:spLocks noGrp="1"/>
          </p:cNvSpPr>
          <p:nvPr>
            <p:ph idx="1"/>
          </p:nvPr>
        </p:nvSpPr>
        <p:spPr>
          <a:xfrm>
            <a:off x="272015" y="1632055"/>
            <a:ext cx="11897337" cy="4824928"/>
          </a:xfrm>
          <a:prstGeom prst="rect">
            <a:avLst/>
          </a:prstGeom>
        </p:spPr>
        <p:txBody>
          <a:bodyPr vert="horz" lIns="0" tIns="45720" rIns="0" bIns="45720" rtlCol="0">
            <a:normAutofit/>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115043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871477919"/>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Blank Curves in corner -  Dark Purple BG">
    <p:spTree>
      <p:nvGrpSpPr>
        <p:cNvPr id="1" name=""/>
        <p:cNvGrpSpPr/>
        <p:nvPr/>
      </p:nvGrpSpPr>
      <p:grpSpPr>
        <a:xfrm>
          <a:off x="0" y="0"/>
          <a:ext cx="0" cy="0"/>
          <a:chOff x="0" y="0"/>
          <a:chExt cx="0" cy="0"/>
        </a:xfrm>
      </p:grpSpPr>
      <p:sp>
        <p:nvSpPr>
          <p:cNvPr id="8" name="Rectangle 7"/>
          <p:cNvSpPr/>
          <p:nvPr userDrawn="1"/>
        </p:nvSpPr>
        <p:spPr>
          <a:xfrm>
            <a:off x="7474983" y="5896501"/>
            <a:ext cx="4959905" cy="10980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nvGrpSpPr>
          <p:cNvPr id="4" name="Group 3"/>
          <p:cNvGrpSpPr/>
          <p:nvPr userDrawn="1"/>
        </p:nvGrpSpPr>
        <p:grpSpPr>
          <a:xfrm>
            <a:off x="-104494" y="4763057"/>
            <a:ext cx="1888879" cy="2411730"/>
            <a:chOff x="200024" y="3519768"/>
            <a:chExt cx="1208151" cy="1542595"/>
          </a:xfrm>
        </p:grpSpPr>
        <p:sp>
          <p:nvSpPr>
            <p:cNvPr id="9" name="Freeform 29"/>
            <p:cNvSpPr>
              <a:spLocks/>
            </p:cNvSpPr>
            <p:nvPr userDrawn="1"/>
          </p:nvSpPr>
          <p:spPr bwMode="auto">
            <a:xfrm flipH="1" flipV="1">
              <a:off x="200024" y="3519768"/>
              <a:ext cx="1208151" cy="1542595"/>
            </a:xfrm>
            <a:custGeom>
              <a:avLst/>
              <a:gdLst>
                <a:gd name="T0" fmla="*/ 43 w 197"/>
                <a:gd name="T1" fmla="*/ 0 h 252"/>
                <a:gd name="T2" fmla="*/ 43 w 197"/>
                <a:gd name="T3" fmla="*/ 4 h 252"/>
                <a:gd name="T4" fmla="*/ 43 w 197"/>
                <a:gd name="T5" fmla="*/ 56 h 252"/>
                <a:gd name="T6" fmla="*/ 43 w 197"/>
                <a:gd name="T7" fmla="*/ 56 h 252"/>
                <a:gd name="T8" fmla="*/ 197 w 197"/>
                <a:gd name="T9" fmla="*/ 210 h 252"/>
                <a:gd name="T10" fmla="*/ 197 w 197"/>
                <a:gd name="T11" fmla="*/ 252 h 252"/>
                <a:gd name="T12" fmla="*/ 0 w 197"/>
                <a:gd name="T13" fmla="*/ 56 h 252"/>
                <a:gd name="T14" fmla="*/ 0 w 197"/>
                <a:gd name="T15" fmla="*/ 4 h 252"/>
                <a:gd name="T16" fmla="*/ 0 w 197"/>
                <a:gd name="T17" fmla="*/ 19 h 252"/>
                <a:gd name="T18" fmla="*/ 43 w 197"/>
                <a:gd name="T19" fmla="*/ 19 h 252"/>
                <a:gd name="T20" fmla="*/ 43 w 197"/>
                <a:gd name="T21"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252">
                  <a:moveTo>
                    <a:pt x="43" y="0"/>
                  </a:moveTo>
                  <a:cubicBezTo>
                    <a:pt x="43" y="4"/>
                    <a:pt x="43" y="4"/>
                    <a:pt x="43" y="4"/>
                  </a:cubicBezTo>
                  <a:cubicBezTo>
                    <a:pt x="43" y="56"/>
                    <a:pt x="43" y="56"/>
                    <a:pt x="43" y="56"/>
                  </a:cubicBezTo>
                  <a:cubicBezTo>
                    <a:pt x="43" y="56"/>
                    <a:pt x="43" y="56"/>
                    <a:pt x="43" y="56"/>
                  </a:cubicBezTo>
                  <a:cubicBezTo>
                    <a:pt x="43" y="141"/>
                    <a:pt x="112" y="210"/>
                    <a:pt x="197" y="210"/>
                  </a:cubicBezTo>
                  <a:cubicBezTo>
                    <a:pt x="197" y="252"/>
                    <a:pt x="197" y="252"/>
                    <a:pt x="197" y="252"/>
                  </a:cubicBezTo>
                  <a:cubicBezTo>
                    <a:pt x="88" y="252"/>
                    <a:pt x="0" y="164"/>
                    <a:pt x="0" y="56"/>
                  </a:cubicBezTo>
                  <a:cubicBezTo>
                    <a:pt x="0" y="4"/>
                    <a:pt x="0" y="4"/>
                    <a:pt x="0" y="4"/>
                  </a:cubicBezTo>
                  <a:cubicBezTo>
                    <a:pt x="0" y="19"/>
                    <a:pt x="0" y="19"/>
                    <a:pt x="0" y="19"/>
                  </a:cubicBezTo>
                  <a:cubicBezTo>
                    <a:pt x="43" y="19"/>
                    <a:pt x="43" y="19"/>
                    <a:pt x="43" y="19"/>
                  </a:cubicBezTo>
                  <a:lnTo>
                    <a:pt x="4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48"/>
            </a:p>
          </p:txBody>
        </p:sp>
        <p:sp>
          <p:nvSpPr>
            <p:cNvPr id="10" name="Freeform 30"/>
            <p:cNvSpPr>
              <a:spLocks/>
            </p:cNvSpPr>
            <p:nvPr userDrawn="1"/>
          </p:nvSpPr>
          <p:spPr bwMode="auto">
            <a:xfrm flipH="1" flipV="1">
              <a:off x="200024" y="3887917"/>
              <a:ext cx="832224" cy="1174446"/>
            </a:xfrm>
            <a:custGeom>
              <a:avLst/>
              <a:gdLst>
                <a:gd name="T0" fmla="*/ 43 w 136"/>
                <a:gd name="T1" fmla="*/ 4 h 192"/>
                <a:gd name="T2" fmla="*/ 43 w 136"/>
                <a:gd name="T3" fmla="*/ 4 h 192"/>
                <a:gd name="T4" fmla="*/ 43 w 136"/>
                <a:gd name="T5" fmla="*/ 56 h 192"/>
                <a:gd name="T6" fmla="*/ 136 w 136"/>
                <a:gd name="T7" fmla="*/ 149 h 192"/>
                <a:gd name="T8" fmla="*/ 136 w 136"/>
                <a:gd name="T9" fmla="*/ 192 h 192"/>
                <a:gd name="T10" fmla="*/ 0 w 136"/>
                <a:gd name="T11" fmla="*/ 56 h 192"/>
                <a:gd name="T12" fmla="*/ 0 w 136"/>
                <a:gd name="T13" fmla="*/ 4 h 192"/>
                <a:gd name="T14" fmla="*/ 0 w 136"/>
                <a:gd name="T15" fmla="*/ 0 h 192"/>
                <a:gd name="T16" fmla="*/ 0 w 136"/>
                <a:gd name="T17" fmla="*/ 19 h 192"/>
                <a:gd name="T18" fmla="*/ 43 w 136"/>
                <a:gd name="T19" fmla="*/ 19 h 192"/>
                <a:gd name="T20" fmla="*/ 43 w 136"/>
                <a:gd name="T21" fmla="*/ 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 h="192">
                  <a:moveTo>
                    <a:pt x="43" y="4"/>
                  </a:moveTo>
                  <a:cubicBezTo>
                    <a:pt x="43" y="4"/>
                    <a:pt x="43" y="4"/>
                    <a:pt x="43" y="4"/>
                  </a:cubicBezTo>
                  <a:cubicBezTo>
                    <a:pt x="43" y="56"/>
                    <a:pt x="43" y="56"/>
                    <a:pt x="43" y="56"/>
                  </a:cubicBezTo>
                  <a:cubicBezTo>
                    <a:pt x="43" y="107"/>
                    <a:pt x="84" y="149"/>
                    <a:pt x="136" y="149"/>
                  </a:cubicBezTo>
                  <a:cubicBezTo>
                    <a:pt x="136" y="192"/>
                    <a:pt x="136" y="192"/>
                    <a:pt x="136" y="192"/>
                  </a:cubicBezTo>
                  <a:cubicBezTo>
                    <a:pt x="61" y="192"/>
                    <a:pt x="0" y="131"/>
                    <a:pt x="0" y="56"/>
                  </a:cubicBezTo>
                  <a:cubicBezTo>
                    <a:pt x="0" y="4"/>
                    <a:pt x="0" y="4"/>
                    <a:pt x="0" y="4"/>
                  </a:cubicBezTo>
                  <a:cubicBezTo>
                    <a:pt x="0" y="0"/>
                    <a:pt x="0" y="0"/>
                    <a:pt x="0" y="0"/>
                  </a:cubicBezTo>
                  <a:cubicBezTo>
                    <a:pt x="0" y="19"/>
                    <a:pt x="0" y="19"/>
                    <a:pt x="0" y="19"/>
                  </a:cubicBezTo>
                  <a:cubicBezTo>
                    <a:pt x="43" y="19"/>
                    <a:pt x="43" y="19"/>
                    <a:pt x="43" y="19"/>
                  </a:cubicBezTo>
                  <a:lnTo>
                    <a:pt x="43" y="4"/>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48"/>
            </a:p>
          </p:txBody>
        </p:sp>
        <p:sp>
          <p:nvSpPr>
            <p:cNvPr id="11" name="Freeform 31"/>
            <p:cNvSpPr>
              <a:spLocks/>
            </p:cNvSpPr>
            <p:nvPr userDrawn="1"/>
          </p:nvSpPr>
          <p:spPr bwMode="auto">
            <a:xfrm flipH="1" flipV="1">
              <a:off x="200024" y="4261251"/>
              <a:ext cx="458890" cy="801112"/>
            </a:xfrm>
            <a:custGeom>
              <a:avLst/>
              <a:gdLst>
                <a:gd name="T0" fmla="*/ 42 w 75"/>
                <a:gd name="T1" fmla="*/ 19 h 131"/>
                <a:gd name="T2" fmla="*/ 42 w 75"/>
                <a:gd name="T3" fmla="*/ 4 h 131"/>
                <a:gd name="T4" fmla="*/ 42 w 75"/>
                <a:gd name="T5" fmla="*/ 4 h 131"/>
                <a:gd name="T6" fmla="*/ 42 w 75"/>
                <a:gd name="T7" fmla="*/ 56 h 131"/>
                <a:gd name="T8" fmla="*/ 52 w 75"/>
                <a:gd name="T9" fmla="*/ 79 h 131"/>
                <a:gd name="T10" fmla="*/ 75 w 75"/>
                <a:gd name="T11" fmla="*/ 88 h 131"/>
                <a:gd name="T12" fmla="*/ 75 w 75"/>
                <a:gd name="T13" fmla="*/ 131 h 131"/>
                <a:gd name="T14" fmla="*/ 22 w 75"/>
                <a:gd name="T15" fmla="*/ 109 h 131"/>
                <a:gd name="T16" fmla="*/ 0 w 75"/>
                <a:gd name="T17" fmla="*/ 56 h 131"/>
                <a:gd name="T18" fmla="*/ 0 w 75"/>
                <a:gd name="T19" fmla="*/ 0 h 131"/>
                <a:gd name="T20" fmla="*/ 0 w 75"/>
                <a:gd name="T21" fmla="*/ 19 h 131"/>
                <a:gd name="T22" fmla="*/ 42 w 75"/>
                <a:gd name="T23" fmla="*/ 19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5" h="131">
                  <a:moveTo>
                    <a:pt x="42" y="19"/>
                  </a:moveTo>
                  <a:cubicBezTo>
                    <a:pt x="42" y="4"/>
                    <a:pt x="42" y="4"/>
                    <a:pt x="42" y="4"/>
                  </a:cubicBezTo>
                  <a:cubicBezTo>
                    <a:pt x="42" y="4"/>
                    <a:pt x="42" y="4"/>
                    <a:pt x="42" y="4"/>
                  </a:cubicBezTo>
                  <a:cubicBezTo>
                    <a:pt x="42" y="56"/>
                    <a:pt x="42" y="56"/>
                    <a:pt x="42" y="56"/>
                  </a:cubicBezTo>
                  <a:cubicBezTo>
                    <a:pt x="42" y="65"/>
                    <a:pt x="46" y="73"/>
                    <a:pt x="52" y="79"/>
                  </a:cubicBezTo>
                  <a:cubicBezTo>
                    <a:pt x="58" y="85"/>
                    <a:pt x="66" y="88"/>
                    <a:pt x="75" y="88"/>
                  </a:cubicBezTo>
                  <a:cubicBezTo>
                    <a:pt x="75" y="131"/>
                    <a:pt x="75" y="131"/>
                    <a:pt x="75" y="131"/>
                  </a:cubicBezTo>
                  <a:cubicBezTo>
                    <a:pt x="55" y="131"/>
                    <a:pt x="36" y="123"/>
                    <a:pt x="22" y="109"/>
                  </a:cubicBezTo>
                  <a:cubicBezTo>
                    <a:pt x="7" y="95"/>
                    <a:pt x="0" y="76"/>
                    <a:pt x="0" y="56"/>
                  </a:cubicBezTo>
                  <a:cubicBezTo>
                    <a:pt x="0" y="0"/>
                    <a:pt x="0" y="0"/>
                    <a:pt x="0" y="0"/>
                  </a:cubicBezTo>
                  <a:cubicBezTo>
                    <a:pt x="0" y="19"/>
                    <a:pt x="0" y="19"/>
                    <a:pt x="0" y="19"/>
                  </a:cubicBezTo>
                  <a:lnTo>
                    <a:pt x="42"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48"/>
            </a:p>
          </p:txBody>
        </p:sp>
      </p:grpSp>
    </p:spTree>
    <p:extLst>
      <p:ext uri="{BB962C8B-B14F-4D97-AF65-F5344CB8AC3E}">
        <p14:creationId xmlns:p14="http://schemas.microsoft.com/office/powerpoint/2010/main" val="3253112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
                                            <p:tgtEl>
                                              <p:spTgt spid="4"/>
                                            </p:tgtEl>
                                          </p:cBhvr>
                                        </p:animEffect>
                                      </p:childTnLst>
                                    </p:cTn>
                                  </p:par>
                                  <p:par>
                                    <p:cTn id="8" presetID="35" presetClass="path" presetSubtype="0" accel="40000" fill="hold" nodeType="withEffect" p14:presetBounceEnd="48000">
                                      <p:stCondLst>
                                        <p:cond delay="0"/>
                                      </p:stCondLst>
                                      <p:childTnLst>
                                        <p:animMotion origin="layout" path="M -0.08108 3.82716E-6 L -8.33333E-7 3.82716E-6 " pathEditMode="relative" rAng="0" ptsTypes="AA" p14:bounceEnd="48000">
                                          <p:cBhvr>
                                            <p:cTn id="9" dur="400" fill="hold"/>
                                            <p:tgtEl>
                                              <p:spTgt spid="4"/>
                                            </p:tgtEl>
                                            <p:attrNameLst>
                                              <p:attrName>ppt_x</p:attrName>
                                              <p:attrName>ppt_y</p:attrName>
                                            </p:attrNameLst>
                                          </p:cBhvr>
                                          <p:rCtr x="404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
                                            <p:tgtEl>
                                              <p:spTgt spid="4"/>
                                            </p:tgtEl>
                                          </p:cBhvr>
                                        </p:animEffect>
                                      </p:childTnLst>
                                    </p:cTn>
                                  </p:par>
                                  <p:par>
                                    <p:cTn id="8" presetID="35" presetClass="path" presetSubtype="0" accel="40000" fill="hold" nodeType="withEffect">
                                      <p:stCondLst>
                                        <p:cond delay="0"/>
                                      </p:stCondLst>
                                      <p:childTnLst>
                                        <p:animMotion origin="layout" path="M -0.08108 3.82716E-6 L -8.33333E-7 3.82716E-6 " pathEditMode="relative" rAng="0" ptsTypes="AA">
                                          <p:cBhvr>
                                            <p:cTn id="9" dur="400" fill="hold"/>
                                            <p:tgtEl>
                                              <p:spTgt spid="4"/>
                                            </p:tgtEl>
                                            <p:attrNameLst>
                                              <p:attrName>ppt_x</p:attrName>
                                              <p:attrName>ppt_y</p:attrName>
                                            </p:attrNameLst>
                                          </p:cBhvr>
                                          <p:rCtr x="404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preserve="1" userDrawn="1">
  <p:cSld name="Blank Curves in corner -  White BG">
    <p:spTree>
      <p:nvGrpSpPr>
        <p:cNvPr id="1" name=""/>
        <p:cNvGrpSpPr/>
        <p:nvPr/>
      </p:nvGrpSpPr>
      <p:grpSpPr>
        <a:xfrm>
          <a:off x="0" y="0"/>
          <a:ext cx="0" cy="0"/>
          <a:chOff x="0" y="0"/>
          <a:chExt cx="0" cy="0"/>
        </a:xfrm>
      </p:grpSpPr>
      <p:grpSp>
        <p:nvGrpSpPr>
          <p:cNvPr id="15" name="Group 14"/>
          <p:cNvGrpSpPr/>
          <p:nvPr userDrawn="1"/>
        </p:nvGrpSpPr>
        <p:grpSpPr>
          <a:xfrm>
            <a:off x="-104494" y="4763057"/>
            <a:ext cx="1888879" cy="2411730"/>
            <a:chOff x="200024" y="3519768"/>
            <a:chExt cx="1208151" cy="1542595"/>
          </a:xfrm>
        </p:grpSpPr>
        <p:sp>
          <p:nvSpPr>
            <p:cNvPr id="16" name="Freeform 29"/>
            <p:cNvSpPr>
              <a:spLocks/>
            </p:cNvSpPr>
            <p:nvPr userDrawn="1"/>
          </p:nvSpPr>
          <p:spPr bwMode="auto">
            <a:xfrm flipH="1" flipV="1">
              <a:off x="200024" y="3519768"/>
              <a:ext cx="1208151" cy="1542595"/>
            </a:xfrm>
            <a:custGeom>
              <a:avLst/>
              <a:gdLst>
                <a:gd name="T0" fmla="*/ 43 w 197"/>
                <a:gd name="T1" fmla="*/ 0 h 252"/>
                <a:gd name="T2" fmla="*/ 43 w 197"/>
                <a:gd name="T3" fmla="*/ 4 h 252"/>
                <a:gd name="T4" fmla="*/ 43 w 197"/>
                <a:gd name="T5" fmla="*/ 56 h 252"/>
                <a:gd name="T6" fmla="*/ 43 w 197"/>
                <a:gd name="T7" fmla="*/ 56 h 252"/>
                <a:gd name="T8" fmla="*/ 197 w 197"/>
                <a:gd name="T9" fmla="*/ 210 h 252"/>
                <a:gd name="T10" fmla="*/ 197 w 197"/>
                <a:gd name="T11" fmla="*/ 252 h 252"/>
                <a:gd name="T12" fmla="*/ 0 w 197"/>
                <a:gd name="T13" fmla="*/ 56 h 252"/>
                <a:gd name="T14" fmla="*/ 0 w 197"/>
                <a:gd name="T15" fmla="*/ 4 h 252"/>
                <a:gd name="T16" fmla="*/ 0 w 197"/>
                <a:gd name="T17" fmla="*/ 19 h 252"/>
                <a:gd name="T18" fmla="*/ 43 w 197"/>
                <a:gd name="T19" fmla="*/ 19 h 252"/>
                <a:gd name="T20" fmla="*/ 43 w 197"/>
                <a:gd name="T21"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252">
                  <a:moveTo>
                    <a:pt x="43" y="0"/>
                  </a:moveTo>
                  <a:cubicBezTo>
                    <a:pt x="43" y="4"/>
                    <a:pt x="43" y="4"/>
                    <a:pt x="43" y="4"/>
                  </a:cubicBezTo>
                  <a:cubicBezTo>
                    <a:pt x="43" y="56"/>
                    <a:pt x="43" y="56"/>
                    <a:pt x="43" y="56"/>
                  </a:cubicBezTo>
                  <a:cubicBezTo>
                    <a:pt x="43" y="56"/>
                    <a:pt x="43" y="56"/>
                    <a:pt x="43" y="56"/>
                  </a:cubicBezTo>
                  <a:cubicBezTo>
                    <a:pt x="43" y="141"/>
                    <a:pt x="112" y="210"/>
                    <a:pt x="197" y="210"/>
                  </a:cubicBezTo>
                  <a:cubicBezTo>
                    <a:pt x="197" y="252"/>
                    <a:pt x="197" y="252"/>
                    <a:pt x="197" y="252"/>
                  </a:cubicBezTo>
                  <a:cubicBezTo>
                    <a:pt x="88" y="252"/>
                    <a:pt x="0" y="164"/>
                    <a:pt x="0" y="56"/>
                  </a:cubicBezTo>
                  <a:cubicBezTo>
                    <a:pt x="0" y="4"/>
                    <a:pt x="0" y="4"/>
                    <a:pt x="0" y="4"/>
                  </a:cubicBezTo>
                  <a:cubicBezTo>
                    <a:pt x="0" y="19"/>
                    <a:pt x="0" y="19"/>
                    <a:pt x="0" y="19"/>
                  </a:cubicBezTo>
                  <a:cubicBezTo>
                    <a:pt x="43" y="19"/>
                    <a:pt x="43" y="19"/>
                    <a:pt x="43" y="19"/>
                  </a:cubicBezTo>
                  <a:lnTo>
                    <a:pt x="43"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48"/>
            </a:p>
          </p:txBody>
        </p:sp>
        <p:sp>
          <p:nvSpPr>
            <p:cNvPr id="17" name="Freeform 30"/>
            <p:cNvSpPr>
              <a:spLocks/>
            </p:cNvSpPr>
            <p:nvPr userDrawn="1"/>
          </p:nvSpPr>
          <p:spPr bwMode="auto">
            <a:xfrm flipH="1" flipV="1">
              <a:off x="200024" y="3887917"/>
              <a:ext cx="832224" cy="1174446"/>
            </a:xfrm>
            <a:custGeom>
              <a:avLst/>
              <a:gdLst>
                <a:gd name="T0" fmla="*/ 43 w 136"/>
                <a:gd name="T1" fmla="*/ 4 h 192"/>
                <a:gd name="T2" fmla="*/ 43 w 136"/>
                <a:gd name="T3" fmla="*/ 4 h 192"/>
                <a:gd name="T4" fmla="*/ 43 w 136"/>
                <a:gd name="T5" fmla="*/ 56 h 192"/>
                <a:gd name="T6" fmla="*/ 136 w 136"/>
                <a:gd name="T7" fmla="*/ 149 h 192"/>
                <a:gd name="T8" fmla="*/ 136 w 136"/>
                <a:gd name="T9" fmla="*/ 192 h 192"/>
                <a:gd name="T10" fmla="*/ 0 w 136"/>
                <a:gd name="T11" fmla="*/ 56 h 192"/>
                <a:gd name="T12" fmla="*/ 0 w 136"/>
                <a:gd name="T13" fmla="*/ 4 h 192"/>
                <a:gd name="T14" fmla="*/ 0 w 136"/>
                <a:gd name="T15" fmla="*/ 0 h 192"/>
                <a:gd name="T16" fmla="*/ 0 w 136"/>
                <a:gd name="T17" fmla="*/ 19 h 192"/>
                <a:gd name="T18" fmla="*/ 43 w 136"/>
                <a:gd name="T19" fmla="*/ 19 h 192"/>
                <a:gd name="T20" fmla="*/ 43 w 136"/>
                <a:gd name="T21" fmla="*/ 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 h="192">
                  <a:moveTo>
                    <a:pt x="43" y="4"/>
                  </a:moveTo>
                  <a:cubicBezTo>
                    <a:pt x="43" y="4"/>
                    <a:pt x="43" y="4"/>
                    <a:pt x="43" y="4"/>
                  </a:cubicBezTo>
                  <a:cubicBezTo>
                    <a:pt x="43" y="56"/>
                    <a:pt x="43" y="56"/>
                    <a:pt x="43" y="56"/>
                  </a:cubicBezTo>
                  <a:cubicBezTo>
                    <a:pt x="43" y="107"/>
                    <a:pt x="84" y="149"/>
                    <a:pt x="136" y="149"/>
                  </a:cubicBezTo>
                  <a:cubicBezTo>
                    <a:pt x="136" y="192"/>
                    <a:pt x="136" y="192"/>
                    <a:pt x="136" y="192"/>
                  </a:cubicBezTo>
                  <a:cubicBezTo>
                    <a:pt x="61" y="192"/>
                    <a:pt x="0" y="131"/>
                    <a:pt x="0" y="56"/>
                  </a:cubicBezTo>
                  <a:cubicBezTo>
                    <a:pt x="0" y="4"/>
                    <a:pt x="0" y="4"/>
                    <a:pt x="0" y="4"/>
                  </a:cubicBezTo>
                  <a:cubicBezTo>
                    <a:pt x="0" y="0"/>
                    <a:pt x="0" y="0"/>
                    <a:pt x="0" y="0"/>
                  </a:cubicBezTo>
                  <a:cubicBezTo>
                    <a:pt x="0" y="19"/>
                    <a:pt x="0" y="19"/>
                    <a:pt x="0" y="19"/>
                  </a:cubicBezTo>
                  <a:cubicBezTo>
                    <a:pt x="43" y="19"/>
                    <a:pt x="43" y="19"/>
                    <a:pt x="43" y="19"/>
                  </a:cubicBezTo>
                  <a:lnTo>
                    <a:pt x="43" y="4"/>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48"/>
            </a:p>
          </p:txBody>
        </p:sp>
        <p:sp>
          <p:nvSpPr>
            <p:cNvPr id="18" name="Freeform 31"/>
            <p:cNvSpPr>
              <a:spLocks/>
            </p:cNvSpPr>
            <p:nvPr userDrawn="1"/>
          </p:nvSpPr>
          <p:spPr bwMode="auto">
            <a:xfrm flipH="1" flipV="1">
              <a:off x="200024" y="4261251"/>
              <a:ext cx="458890" cy="801112"/>
            </a:xfrm>
            <a:custGeom>
              <a:avLst/>
              <a:gdLst>
                <a:gd name="T0" fmla="*/ 42 w 75"/>
                <a:gd name="T1" fmla="*/ 19 h 131"/>
                <a:gd name="T2" fmla="*/ 42 w 75"/>
                <a:gd name="T3" fmla="*/ 4 h 131"/>
                <a:gd name="T4" fmla="*/ 42 w 75"/>
                <a:gd name="T5" fmla="*/ 4 h 131"/>
                <a:gd name="T6" fmla="*/ 42 w 75"/>
                <a:gd name="T7" fmla="*/ 56 h 131"/>
                <a:gd name="T8" fmla="*/ 52 w 75"/>
                <a:gd name="T9" fmla="*/ 79 h 131"/>
                <a:gd name="T10" fmla="*/ 75 w 75"/>
                <a:gd name="T11" fmla="*/ 88 h 131"/>
                <a:gd name="T12" fmla="*/ 75 w 75"/>
                <a:gd name="T13" fmla="*/ 131 h 131"/>
                <a:gd name="T14" fmla="*/ 22 w 75"/>
                <a:gd name="T15" fmla="*/ 109 h 131"/>
                <a:gd name="T16" fmla="*/ 0 w 75"/>
                <a:gd name="T17" fmla="*/ 56 h 131"/>
                <a:gd name="T18" fmla="*/ 0 w 75"/>
                <a:gd name="T19" fmla="*/ 0 h 131"/>
                <a:gd name="T20" fmla="*/ 0 w 75"/>
                <a:gd name="T21" fmla="*/ 19 h 131"/>
                <a:gd name="T22" fmla="*/ 42 w 75"/>
                <a:gd name="T23" fmla="*/ 19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5" h="131">
                  <a:moveTo>
                    <a:pt x="42" y="19"/>
                  </a:moveTo>
                  <a:cubicBezTo>
                    <a:pt x="42" y="4"/>
                    <a:pt x="42" y="4"/>
                    <a:pt x="42" y="4"/>
                  </a:cubicBezTo>
                  <a:cubicBezTo>
                    <a:pt x="42" y="4"/>
                    <a:pt x="42" y="4"/>
                    <a:pt x="42" y="4"/>
                  </a:cubicBezTo>
                  <a:cubicBezTo>
                    <a:pt x="42" y="56"/>
                    <a:pt x="42" y="56"/>
                    <a:pt x="42" y="56"/>
                  </a:cubicBezTo>
                  <a:cubicBezTo>
                    <a:pt x="42" y="65"/>
                    <a:pt x="46" y="73"/>
                    <a:pt x="52" y="79"/>
                  </a:cubicBezTo>
                  <a:cubicBezTo>
                    <a:pt x="58" y="85"/>
                    <a:pt x="66" y="88"/>
                    <a:pt x="75" y="88"/>
                  </a:cubicBezTo>
                  <a:cubicBezTo>
                    <a:pt x="75" y="131"/>
                    <a:pt x="75" y="131"/>
                    <a:pt x="75" y="131"/>
                  </a:cubicBezTo>
                  <a:cubicBezTo>
                    <a:pt x="55" y="131"/>
                    <a:pt x="36" y="123"/>
                    <a:pt x="22" y="109"/>
                  </a:cubicBezTo>
                  <a:cubicBezTo>
                    <a:pt x="7" y="95"/>
                    <a:pt x="0" y="76"/>
                    <a:pt x="0" y="56"/>
                  </a:cubicBezTo>
                  <a:cubicBezTo>
                    <a:pt x="0" y="0"/>
                    <a:pt x="0" y="0"/>
                    <a:pt x="0" y="0"/>
                  </a:cubicBezTo>
                  <a:cubicBezTo>
                    <a:pt x="0" y="19"/>
                    <a:pt x="0" y="19"/>
                    <a:pt x="0" y="19"/>
                  </a:cubicBezTo>
                  <a:lnTo>
                    <a:pt x="42"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48"/>
            </a:p>
          </p:txBody>
        </p:sp>
      </p:grpSp>
    </p:spTree>
    <p:extLst>
      <p:ext uri="{BB962C8B-B14F-4D97-AF65-F5344CB8AC3E}">
        <p14:creationId xmlns:p14="http://schemas.microsoft.com/office/powerpoint/2010/main" val="3979285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200"/>
                                            <p:tgtEl>
                                              <p:spTgt spid="15"/>
                                            </p:tgtEl>
                                          </p:cBhvr>
                                        </p:animEffect>
                                      </p:childTnLst>
                                    </p:cTn>
                                  </p:par>
                                  <p:par>
                                    <p:cTn id="8" presetID="35" presetClass="path" presetSubtype="0" accel="40000" fill="hold" nodeType="withEffect" p14:presetBounceEnd="48000">
                                      <p:stCondLst>
                                        <p:cond delay="0"/>
                                      </p:stCondLst>
                                      <p:childTnLst>
                                        <p:animMotion origin="layout" path="M -0.08108 3.82716E-6 L -8.33333E-7 3.82716E-6 " pathEditMode="relative" rAng="0" ptsTypes="AA" p14:bounceEnd="48000">
                                          <p:cBhvr>
                                            <p:cTn id="9" dur="400" fill="hold"/>
                                            <p:tgtEl>
                                              <p:spTgt spid="15"/>
                                            </p:tgtEl>
                                            <p:attrNameLst>
                                              <p:attrName>ppt_x</p:attrName>
                                              <p:attrName>ppt_y</p:attrName>
                                            </p:attrNameLst>
                                          </p:cBhvr>
                                          <p:rCtr x="404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3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200"/>
                                            <p:tgtEl>
                                              <p:spTgt spid="15"/>
                                            </p:tgtEl>
                                          </p:cBhvr>
                                        </p:animEffect>
                                      </p:childTnLst>
                                    </p:cTn>
                                  </p:par>
                                  <p:par>
                                    <p:cTn id="11" presetID="35" presetClass="path" presetSubtype="0" accel="40000" fill="hold" nodeType="withEffect">
                                      <p:stCondLst>
                                        <p:cond delay="0"/>
                                      </p:stCondLst>
                                      <p:childTnLst>
                                        <p:animMotion origin="layout" path="M -0.08108 3.82716E-6 L -8.33333E-7 3.82716E-6 " pathEditMode="relative" rAng="0" ptsTypes="AA">
                                          <p:cBhvr>
                                            <p:cTn id="12" dur="400" fill="hold"/>
                                            <p:tgtEl>
                                              <p:spTgt spid="15"/>
                                            </p:tgtEl>
                                            <p:attrNameLst>
                                              <p:attrName>ppt_x</p:attrName>
                                              <p:attrName>ppt_y</p:attrName>
                                            </p:attrNameLst>
                                          </p:cBhvr>
                                          <p:rCtr x="404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preserve="1" userDrawn="1">
  <p:cSld name="Blank - Dark Purple 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3798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preserve="1" userDrawn="1">
  <p:cSld name="Blank - White BG">
    <p:spTree>
      <p:nvGrpSpPr>
        <p:cNvPr id="1" name=""/>
        <p:cNvGrpSpPr/>
        <p:nvPr/>
      </p:nvGrpSpPr>
      <p:grpSpPr>
        <a:xfrm>
          <a:off x="0" y="0"/>
          <a:ext cx="0" cy="0"/>
          <a:chOff x="0" y="0"/>
          <a:chExt cx="0" cy="0"/>
        </a:xfrm>
      </p:grpSpPr>
      <p:grpSp>
        <p:nvGrpSpPr>
          <p:cNvPr id="2" name="Group 1"/>
          <p:cNvGrpSpPr/>
          <p:nvPr userDrawn="1"/>
        </p:nvGrpSpPr>
        <p:grpSpPr>
          <a:xfrm>
            <a:off x="8866254" y="6471813"/>
            <a:ext cx="1682219" cy="359745"/>
            <a:chOff x="6430358" y="4771570"/>
            <a:chExt cx="1237020" cy="264542"/>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430358" y="4822317"/>
              <a:ext cx="213795" cy="213795"/>
            </a:xfrm>
            <a:prstGeom prst="rect">
              <a:avLst/>
            </a:prstGeom>
          </p:spPr>
        </p:pic>
        <p:sp>
          <p:nvSpPr>
            <p:cNvPr id="4" name="TextBox 3"/>
            <p:cNvSpPr txBox="1"/>
            <p:nvPr userDrawn="1"/>
          </p:nvSpPr>
          <p:spPr>
            <a:xfrm>
              <a:off x="6548726" y="4771570"/>
              <a:ext cx="1118652" cy="252590"/>
            </a:xfrm>
            <a:prstGeom prst="rect">
              <a:avLst/>
            </a:prstGeom>
            <a:noFill/>
          </p:spPr>
          <p:txBody>
            <a:bodyPr wrap="none" rtlCol="0">
              <a:spAutoFit/>
            </a:bodyPr>
            <a:lstStyle/>
            <a:p>
              <a:r>
                <a:rPr lang="en-GB" sz="1632" dirty="0">
                  <a:solidFill>
                    <a:schemeClr val="accent1"/>
                  </a:solidFill>
                </a:rPr>
                <a:t>@MartinKearn</a:t>
              </a:r>
            </a:p>
          </p:txBody>
        </p:sp>
      </p:grpSp>
      <p:pic>
        <p:nvPicPr>
          <p:cNvPr id="5" name="Picture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492065" y="6333505"/>
            <a:ext cx="1948497" cy="716732"/>
          </a:xfrm>
          <a:prstGeom prst="rect">
            <a:avLst/>
          </a:prstGeom>
        </p:spPr>
      </p:pic>
    </p:spTree>
    <p:extLst>
      <p:ext uri="{BB962C8B-B14F-4D97-AF65-F5344CB8AC3E}">
        <p14:creationId xmlns:p14="http://schemas.microsoft.com/office/powerpoint/2010/main" val="28450080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Blank Completely - Dark Purple BG">
    <p:spTree>
      <p:nvGrpSpPr>
        <p:cNvPr id="1" name=""/>
        <p:cNvGrpSpPr/>
        <p:nvPr/>
      </p:nvGrpSpPr>
      <p:grpSpPr>
        <a:xfrm>
          <a:off x="0" y="0"/>
          <a:ext cx="0" cy="0"/>
          <a:chOff x="0" y="0"/>
          <a:chExt cx="0" cy="0"/>
        </a:xfrm>
      </p:grpSpPr>
      <p:sp>
        <p:nvSpPr>
          <p:cNvPr id="2" name="Rectangle 1"/>
          <p:cNvSpPr/>
          <p:nvPr userDrawn="1"/>
        </p:nvSpPr>
        <p:spPr>
          <a:xfrm>
            <a:off x="7474983" y="5896501"/>
            <a:ext cx="4959905" cy="10980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Tree>
    <p:extLst>
      <p:ext uri="{BB962C8B-B14F-4D97-AF65-F5344CB8AC3E}">
        <p14:creationId xmlns:p14="http://schemas.microsoft.com/office/powerpoint/2010/main" val="3293818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preserve="1" userDrawn="1">
  <p:cSld name="Blank Completely - White 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338694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5" y="1209974"/>
            <a:ext cx="10055528" cy="2751698"/>
          </a:xfrm>
          <a:noFill/>
        </p:spPr>
        <p:txBody>
          <a:bodyPr tIns="91440" bIns="91440" anchor="t" anchorCtr="0"/>
          <a:lstStyle>
            <a:lvl1pPr>
              <a:defRPr sz="7199" spc="-101"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04" y="3954464"/>
            <a:ext cx="10057117"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7134546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5" y="1209974"/>
            <a:ext cx="10055528" cy="2751698"/>
          </a:xfrm>
          <a:noFill/>
        </p:spPr>
        <p:txBody>
          <a:bodyPr tIns="91440" bIns="91440" anchor="t" anchorCtr="0"/>
          <a:lstStyle>
            <a:lvl1pPr>
              <a:defRPr lang="en-US" sz="7199" b="0" kern="1200" cap="none" spc="-101"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6636004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3" y="2125663"/>
            <a:ext cx="11885683" cy="1181734"/>
          </a:xfrm>
          <a:noFill/>
        </p:spPr>
        <p:txBody>
          <a:bodyPr tIns="91440" bIns="91440" anchor="t" anchorCtr="0">
            <a:spAutoFit/>
          </a:bodyPr>
          <a:lstStyle>
            <a:lvl1pPr>
              <a:defRPr sz="7199"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0542064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16085204"/>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3" y="2125677"/>
            <a:ext cx="10055528" cy="1181862"/>
          </a:xfrm>
          <a:noFill/>
        </p:spPr>
        <p:txBody>
          <a:bodyPr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04" y="3954463"/>
            <a:ext cx="10057118" cy="738664"/>
          </a:xfrm>
          <a:noFill/>
        </p:spPr>
        <p:txBody>
          <a:bodyPr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19209187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718304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04" y="6292889"/>
            <a:ext cx="11854890" cy="403145"/>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229"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171" y="3145040"/>
            <a:ext cx="3288087" cy="704445"/>
          </a:xfrm>
          <a:prstGeom prst="rect">
            <a:avLst/>
          </a:prstGeom>
        </p:spPr>
      </p:pic>
    </p:spTree>
    <p:extLst>
      <p:ext uri="{BB962C8B-B14F-4D97-AF65-F5344CB8AC3E}">
        <p14:creationId xmlns:p14="http://schemas.microsoft.com/office/powerpoint/2010/main" val="1003968639"/>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preserve="1" userDrawn="1">
  <p:cSld name="FULL BACKGROUND IMAGE">
    <p:spTree>
      <p:nvGrpSpPr>
        <p:cNvPr id="1" name=""/>
        <p:cNvGrpSpPr/>
        <p:nvPr/>
      </p:nvGrpSpPr>
      <p:grpSpPr>
        <a:xfrm>
          <a:off x="0" y="0"/>
          <a:ext cx="0" cy="0"/>
          <a:chOff x="0" y="0"/>
          <a:chExt cx="0" cy="0"/>
        </a:xfrm>
      </p:grpSpPr>
      <p:sp>
        <p:nvSpPr>
          <p:cNvPr id="2" name="Picture Placeholder 2"/>
          <p:cNvSpPr>
            <a:spLocks noGrp="1"/>
          </p:cNvSpPr>
          <p:nvPr>
            <p:ph type="pic" sz="quarter" idx="12"/>
          </p:nvPr>
        </p:nvSpPr>
        <p:spPr>
          <a:xfrm>
            <a:off x="0" y="0"/>
            <a:ext cx="12434888" cy="6994525"/>
          </a:xfrm>
          <a:prstGeom prst="rect">
            <a:avLst/>
          </a:prstGeom>
        </p:spPr>
        <p:txBody>
          <a:bodyPr/>
          <a:lstStyle/>
          <a:p>
            <a:endParaRPr lang="uk-UA"/>
          </a:p>
        </p:txBody>
      </p:sp>
    </p:spTree>
    <p:extLst>
      <p:ext uri="{BB962C8B-B14F-4D97-AF65-F5344CB8AC3E}">
        <p14:creationId xmlns:p14="http://schemas.microsoft.com/office/powerpoint/2010/main" val="3668159727"/>
      </p:ext>
    </p:extLst>
  </p:cSld>
  <p:clrMapOvr>
    <a:masterClrMapping/>
  </p:clrMapOvr>
  <mc:AlternateContent xmlns:mc="http://schemas.openxmlformats.org/markup-compatibility/2006" xmlns:p14="http://schemas.microsoft.com/office/powerpoint/2010/main">
    <mc:Choice Requires="p14">
      <p:transition spd="slow" p14:dur="1750">
        <p14:flip dir="r"/>
      </p:transition>
    </mc:Choice>
    <mc:Fallback xmlns="">
      <p:transition spd="slow">
        <p:fade/>
      </p:transition>
    </mc:Fallback>
  </mc:AlternateContent>
  <p:hf sldNum="0" hdr="0" ftr="0" dt="0"/>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preserve="1" userDrawn="1">
  <p:cSld name="IMG-SLIDE OPT-1">
    <p:spTree>
      <p:nvGrpSpPr>
        <p:cNvPr id="1" name=""/>
        <p:cNvGrpSpPr/>
        <p:nvPr/>
      </p:nvGrpSpPr>
      <p:grpSpPr>
        <a:xfrm>
          <a:off x="0" y="0"/>
          <a:ext cx="0" cy="0"/>
          <a:chOff x="0" y="0"/>
          <a:chExt cx="0" cy="0"/>
        </a:xfrm>
      </p:grpSpPr>
      <p:sp>
        <p:nvSpPr>
          <p:cNvPr id="3" name="Picture Placeholder 2"/>
          <p:cNvSpPr>
            <a:spLocks noGrp="1"/>
          </p:cNvSpPr>
          <p:nvPr>
            <p:ph type="pic" sz="quarter" idx="12"/>
          </p:nvPr>
        </p:nvSpPr>
        <p:spPr>
          <a:xfrm>
            <a:off x="0" y="0"/>
            <a:ext cx="6217444" cy="6994525"/>
          </a:xfrm>
          <a:prstGeom prst="rect">
            <a:avLst/>
          </a:prstGeom>
        </p:spPr>
        <p:txBody>
          <a:bodyPr/>
          <a:lstStyle/>
          <a:p>
            <a:endParaRPr lang="uk-UA"/>
          </a:p>
        </p:txBody>
      </p:sp>
    </p:spTree>
    <p:extLst>
      <p:ext uri="{BB962C8B-B14F-4D97-AF65-F5344CB8AC3E}">
        <p14:creationId xmlns:p14="http://schemas.microsoft.com/office/powerpoint/2010/main" val="721186703"/>
      </p:ext>
    </p:extLst>
  </p:cSld>
  <p:clrMapOvr>
    <a:masterClrMapping/>
  </p:clrMapOvr>
  <p:hf hdr="0" ftr="0" dt="0"/>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preserve="1" userDrawn="1">
  <p:cSld name="IMG-SLIDE OPT-2">
    <p:spTree>
      <p:nvGrpSpPr>
        <p:cNvPr id="1" name=""/>
        <p:cNvGrpSpPr/>
        <p:nvPr/>
      </p:nvGrpSpPr>
      <p:grpSpPr>
        <a:xfrm>
          <a:off x="0" y="0"/>
          <a:ext cx="0" cy="0"/>
          <a:chOff x="0" y="0"/>
          <a:chExt cx="0" cy="0"/>
        </a:xfrm>
      </p:grpSpPr>
      <p:sp>
        <p:nvSpPr>
          <p:cNvPr id="3" name="Picture Placeholder 2"/>
          <p:cNvSpPr>
            <a:spLocks noGrp="1"/>
          </p:cNvSpPr>
          <p:nvPr>
            <p:ph type="pic" sz="quarter" idx="12"/>
          </p:nvPr>
        </p:nvSpPr>
        <p:spPr>
          <a:xfrm>
            <a:off x="6217444" y="0"/>
            <a:ext cx="6217444" cy="6994525"/>
          </a:xfrm>
          <a:prstGeom prst="rect">
            <a:avLst/>
          </a:prstGeom>
        </p:spPr>
        <p:txBody>
          <a:bodyPr/>
          <a:lstStyle/>
          <a:p>
            <a:endParaRPr lang="uk-UA"/>
          </a:p>
        </p:txBody>
      </p:sp>
    </p:spTree>
    <p:extLst>
      <p:ext uri="{BB962C8B-B14F-4D97-AF65-F5344CB8AC3E}">
        <p14:creationId xmlns:p14="http://schemas.microsoft.com/office/powerpoint/2010/main" val="2543638183"/>
      </p:ext>
    </p:extLst>
  </p:cSld>
  <p:clrMapOvr>
    <a:masterClrMapping/>
  </p:clrMapOvr>
  <p:hf hdr="0" ftr="0" dt="0"/>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preserve="1" userDrawn="1">
  <p:cSld name="IMG-SLIDE OPT-3">
    <p:spTree>
      <p:nvGrpSpPr>
        <p:cNvPr id="1" name=""/>
        <p:cNvGrpSpPr/>
        <p:nvPr/>
      </p:nvGrpSpPr>
      <p:grpSpPr>
        <a:xfrm>
          <a:off x="0" y="0"/>
          <a:ext cx="0" cy="0"/>
          <a:chOff x="0" y="0"/>
          <a:chExt cx="0" cy="0"/>
        </a:xfrm>
      </p:grpSpPr>
      <p:cxnSp>
        <p:nvCxnSpPr>
          <p:cNvPr id="2" name="Straight Connector 1"/>
          <p:cNvCxnSpPr/>
          <p:nvPr userDrawn="1"/>
        </p:nvCxnSpPr>
        <p:spPr>
          <a:xfrm>
            <a:off x="479261" y="466301"/>
            <a:ext cx="0" cy="699453"/>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 name="TextBox 3"/>
          <p:cNvSpPr txBox="1"/>
          <p:nvPr userDrawn="1"/>
        </p:nvSpPr>
        <p:spPr>
          <a:xfrm>
            <a:off x="595839" y="6174797"/>
            <a:ext cx="738321" cy="678391"/>
          </a:xfrm>
          <a:prstGeom prst="rect">
            <a:avLst/>
          </a:prstGeom>
          <a:noFill/>
        </p:spPr>
        <p:txBody>
          <a:bodyPr wrap="square" rtlCol="0">
            <a:spAutoFit/>
          </a:bodyPr>
          <a:lstStyle/>
          <a:p>
            <a:r>
              <a:rPr lang="en-US" sz="1904" b="1">
                <a:solidFill>
                  <a:schemeClr val="accent2"/>
                </a:solidFill>
              </a:rPr>
              <a:t>your logo</a:t>
            </a:r>
            <a:endParaRPr lang="uk-UA" sz="1360" b="1">
              <a:solidFill>
                <a:schemeClr val="accent2"/>
              </a:solidFill>
            </a:endParaRPr>
          </a:p>
        </p:txBody>
      </p:sp>
      <p:cxnSp>
        <p:nvCxnSpPr>
          <p:cNvPr id="5" name="Straight Connector 4"/>
          <p:cNvCxnSpPr/>
          <p:nvPr userDrawn="1"/>
        </p:nvCxnSpPr>
        <p:spPr>
          <a:xfrm>
            <a:off x="479261" y="6246584"/>
            <a:ext cx="0" cy="50516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userDrawn="1"/>
        </p:nvCxnSpPr>
        <p:spPr>
          <a:xfrm>
            <a:off x="11385694" y="6246584"/>
            <a:ext cx="0" cy="50516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itle 7"/>
          <p:cNvSpPr>
            <a:spLocks noGrp="1"/>
          </p:cNvSpPr>
          <p:nvPr>
            <p:ph type="title" hasCustomPrompt="1"/>
          </p:nvPr>
        </p:nvSpPr>
        <p:spPr>
          <a:xfrm>
            <a:off x="595840" y="388526"/>
            <a:ext cx="3704560" cy="940001"/>
          </a:xfrm>
          <a:prstGeom prst="rect">
            <a:avLst/>
          </a:prstGeom>
          <a:noFill/>
        </p:spPr>
        <p:txBody>
          <a:bodyPr wrap="square" rtlCol="0">
            <a:spAutoFit/>
          </a:bodyPr>
          <a:lstStyle>
            <a:lvl1pPr>
              <a:defRPr lang="uk-UA" sz="3060" b="1">
                <a:latin typeface="+mn-lt"/>
                <a:ea typeface="Roboto Condensed" panose="02000000000000000000" pitchFamily="2" charset="0"/>
                <a:cs typeface="+mn-cs"/>
              </a:defRPr>
            </a:lvl1pPr>
          </a:lstStyle>
          <a:p>
            <a:pPr marL="0" lvl="0"/>
            <a:r>
              <a:rPr lang="en-US"/>
              <a:t>click to edit master title style</a:t>
            </a:r>
            <a:endParaRPr lang="uk-UA"/>
          </a:p>
        </p:txBody>
      </p:sp>
      <p:sp>
        <p:nvSpPr>
          <p:cNvPr id="9" name="Slide Number Placeholder 8"/>
          <p:cNvSpPr>
            <a:spLocks noGrp="1"/>
          </p:cNvSpPr>
          <p:nvPr>
            <p:ph type="sldNum" sz="quarter" idx="10"/>
          </p:nvPr>
        </p:nvSpPr>
        <p:spPr>
          <a:xfrm>
            <a:off x="11502272" y="6168866"/>
            <a:ext cx="1178724" cy="678391"/>
          </a:xfrm>
          <a:prstGeom prst="rect">
            <a:avLst/>
          </a:prstGeom>
          <a:noFill/>
        </p:spPr>
        <p:txBody>
          <a:bodyPr wrap="square" rtlCol="0">
            <a:spAutoFit/>
          </a:bodyPr>
          <a:lstStyle>
            <a:lvl1pPr>
              <a:defRPr lang="uk-UA" sz="1904" b="1" smtClean="0">
                <a:solidFill>
                  <a:schemeClr val="accent2"/>
                </a:solidFill>
              </a:defRPr>
            </a:lvl1pPr>
          </a:lstStyle>
          <a:p>
            <a:pPr algn="l"/>
            <a:r>
              <a:rPr lang="en-US"/>
              <a:t>page</a:t>
            </a:r>
          </a:p>
          <a:p>
            <a:pPr algn="l"/>
            <a:r>
              <a:rPr lang="en-US"/>
              <a:t>0</a:t>
            </a:r>
            <a:fld id="{37D409AB-2201-4E18-8A34-C31753AD9B06}" type="slidenum">
              <a:rPr smtClean="0"/>
              <a:pPr algn="l"/>
              <a:t>‹#›</a:t>
            </a:fld>
            <a:endParaRPr/>
          </a:p>
        </p:txBody>
      </p:sp>
      <p:sp>
        <p:nvSpPr>
          <p:cNvPr id="13" name="Picture Placeholder 12"/>
          <p:cNvSpPr>
            <a:spLocks noGrp="1"/>
          </p:cNvSpPr>
          <p:nvPr>
            <p:ph type="pic" sz="quarter" idx="11"/>
          </p:nvPr>
        </p:nvSpPr>
        <p:spPr>
          <a:xfrm>
            <a:off x="2225845" y="1890076"/>
            <a:ext cx="982356" cy="982342"/>
          </a:xfrm>
          <a:prstGeom prst="ellipse">
            <a:avLst/>
          </a:prstGeom>
          <a:ln w="25400">
            <a:solidFill>
              <a:schemeClr val="accent1"/>
            </a:solidFill>
          </a:ln>
        </p:spPr>
        <p:txBody>
          <a:bodyPr/>
          <a:lstStyle>
            <a:lvl1pPr>
              <a:defRPr sz="1360"/>
            </a:lvl1pPr>
          </a:lstStyle>
          <a:p>
            <a:endParaRPr lang="uk-UA"/>
          </a:p>
        </p:txBody>
      </p:sp>
      <p:sp>
        <p:nvSpPr>
          <p:cNvPr id="14" name="Picture Placeholder 12"/>
          <p:cNvSpPr>
            <a:spLocks noGrp="1"/>
          </p:cNvSpPr>
          <p:nvPr>
            <p:ph type="pic" sz="quarter" idx="12"/>
          </p:nvPr>
        </p:nvSpPr>
        <p:spPr>
          <a:xfrm>
            <a:off x="9369688" y="3929369"/>
            <a:ext cx="982356" cy="982342"/>
          </a:xfrm>
          <a:prstGeom prst="ellipse">
            <a:avLst/>
          </a:prstGeom>
          <a:ln w="25400">
            <a:solidFill>
              <a:schemeClr val="accent1"/>
            </a:solidFill>
          </a:ln>
        </p:spPr>
        <p:txBody>
          <a:bodyPr/>
          <a:lstStyle>
            <a:lvl1pPr>
              <a:defRPr sz="1360"/>
            </a:lvl1pPr>
          </a:lstStyle>
          <a:p>
            <a:endParaRPr lang="uk-UA"/>
          </a:p>
        </p:txBody>
      </p:sp>
    </p:spTree>
    <p:extLst>
      <p:ext uri="{BB962C8B-B14F-4D97-AF65-F5344CB8AC3E}">
        <p14:creationId xmlns:p14="http://schemas.microsoft.com/office/powerpoint/2010/main" val="454715128"/>
      </p:ext>
    </p:extLst>
  </p:cSld>
  <p:clrMapOvr>
    <a:masterClrMapping/>
  </p:clrMapOvr>
  <mc:AlternateContent xmlns:mc="http://schemas.openxmlformats.org/markup-compatibility/2006" xmlns:p14="http://schemas.microsoft.com/office/powerpoint/2010/main">
    <mc:Choice Requires="p14">
      <p:transition spd="slow" p14:dur="1750">
        <p14:flip dir="r"/>
      </p:transition>
    </mc:Choice>
    <mc:Fallback xmlns="">
      <p:transition spd="slow">
        <p:fade/>
      </p:transition>
    </mc:Fallback>
  </mc:AlternateContent>
  <p:hf hdr="0" ftr="0" dt="0"/>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preserve="1" userDrawn="1">
  <p:cSld name="IMG-SLIDE OPT-5">
    <p:spTree>
      <p:nvGrpSpPr>
        <p:cNvPr id="1" name=""/>
        <p:cNvGrpSpPr/>
        <p:nvPr/>
      </p:nvGrpSpPr>
      <p:grpSpPr>
        <a:xfrm>
          <a:off x="0" y="0"/>
          <a:ext cx="0" cy="0"/>
          <a:chOff x="0" y="0"/>
          <a:chExt cx="0" cy="0"/>
        </a:xfrm>
      </p:grpSpPr>
      <p:sp>
        <p:nvSpPr>
          <p:cNvPr id="11" name="Picture Placeholder 5"/>
          <p:cNvSpPr>
            <a:spLocks noGrp="1"/>
          </p:cNvSpPr>
          <p:nvPr>
            <p:ph type="pic" sz="quarter" idx="11"/>
          </p:nvPr>
        </p:nvSpPr>
        <p:spPr>
          <a:xfrm>
            <a:off x="5284828" y="1423774"/>
            <a:ext cx="1865233" cy="1865207"/>
          </a:xfrm>
          <a:prstGeom prst="ellipse">
            <a:avLst/>
          </a:prstGeom>
          <a:ln w="25400">
            <a:solidFill>
              <a:schemeClr val="accent1"/>
            </a:solidFill>
          </a:ln>
        </p:spPr>
        <p:txBody>
          <a:bodyPr/>
          <a:lstStyle>
            <a:lvl1pPr>
              <a:defRPr sz="1360"/>
            </a:lvl1pPr>
          </a:lstStyle>
          <a:p>
            <a:endParaRPr lang="uk-UA"/>
          </a:p>
        </p:txBody>
      </p:sp>
      <p:cxnSp>
        <p:nvCxnSpPr>
          <p:cNvPr id="2" name="Straight Connector 1"/>
          <p:cNvCxnSpPr/>
          <p:nvPr userDrawn="1"/>
        </p:nvCxnSpPr>
        <p:spPr>
          <a:xfrm>
            <a:off x="479261" y="466301"/>
            <a:ext cx="0" cy="699453"/>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 name="TextBox 3"/>
          <p:cNvSpPr txBox="1"/>
          <p:nvPr userDrawn="1"/>
        </p:nvSpPr>
        <p:spPr>
          <a:xfrm>
            <a:off x="595839" y="6174797"/>
            <a:ext cx="738321" cy="678391"/>
          </a:xfrm>
          <a:prstGeom prst="rect">
            <a:avLst/>
          </a:prstGeom>
          <a:noFill/>
        </p:spPr>
        <p:txBody>
          <a:bodyPr wrap="square" rtlCol="0">
            <a:spAutoFit/>
          </a:bodyPr>
          <a:lstStyle/>
          <a:p>
            <a:r>
              <a:rPr lang="en-US" sz="1904" b="1">
                <a:solidFill>
                  <a:schemeClr val="accent2"/>
                </a:solidFill>
              </a:rPr>
              <a:t>your logo</a:t>
            </a:r>
            <a:endParaRPr lang="uk-UA" sz="1360" b="1">
              <a:solidFill>
                <a:schemeClr val="accent2"/>
              </a:solidFill>
            </a:endParaRPr>
          </a:p>
        </p:txBody>
      </p:sp>
      <p:cxnSp>
        <p:nvCxnSpPr>
          <p:cNvPr id="5" name="Straight Connector 4"/>
          <p:cNvCxnSpPr/>
          <p:nvPr userDrawn="1"/>
        </p:nvCxnSpPr>
        <p:spPr>
          <a:xfrm>
            <a:off x="479261" y="6246584"/>
            <a:ext cx="0" cy="50516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userDrawn="1"/>
        </p:nvCxnSpPr>
        <p:spPr>
          <a:xfrm>
            <a:off x="11385694" y="6246584"/>
            <a:ext cx="0" cy="50516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itle 7"/>
          <p:cNvSpPr>
            <a:spLocks noGrp="1"/>
          </p:cNvSpPr>
          <p:nvPr>
            <p:ph type="title" hasCustomPrompt="1"/>
          </p:nvPr>
        </p:nvSpPr>
        <p:spPr>
          <a:xfrm>
            <a:off x="595840" y="388526"/>
            <a:ext cx="3704560" cy="940001"/>
          </a:xfrm>
          <a:prstGeom prst="rect">
            <a:avLst/>
          </a:prstGeom>
          <a:noFill/>
        </p:spPr>
        <p:txBody>
          <a:bodyPr wrap="square" rtlCol="0">
            <a:spAutoFit/>
          </a:bodyPr>
          <a:lstStyle>
            <a:lvl1pPr>
              <a:defRPr lang="uk-UA" sz="3060" b="1">
                <a:latin typeface="+mn-lt"/>
                <a:ea typeface="Roboto Condensed" panose="02000000000000000000" pitchFamily="2" charset="0"/>
                <a:cs typeface="+mn-cs"/>
              </a:defRPr>
            </a:lvl1pPr>
          </a:lstStyle>
          <a:p>
            <a:pPr marL="0" lvl="0"/>
            <a:r>
              <a:rPr lang="en-US"/>
              <a:t>click to edit master title style</a:t>
            </a:r>
            <a:endParaRPr lang="uk-UA"/>
          </a:p>
        </p:txBody>
      </p:sp>
      <p:sp>
        <p:nvSpPr>
          <p:cNvPr id="9" name="Slide Number Placeholder 8"/>
          <p:cNvSpPr>
            <a:spLocks noGrp="1"/>
          </p:cNvSpPr>
          <p:nvPr>
            <p:ph type="sldNum" sz="quarter" idx="10"/>
          </p:nvPr>
        </p:nvSpPr>
        <p:spPr>
          <a:xfrm>
            <a:off x="11502272" y="6168866"/>
            <a:ext cx="1178724" cy="678391"/>
          </a:xfrm>
          <a:prstGeom prst="rect">
            <a:avLst/>
          </a:prstGeom>
          <a:noFill/>
        </p:spPr>
        <p:txBody>
          <a:bodyPr wrap="square" rtlCol="0">
            <a:spAutoFit/>
          </a:bodyPr>
          <a:lstStyle>
            <a:lvl1pPr>
              <a:defRPr lang="uk-UA" sz="1904" b="1" smtClean="0">
                <a:solidFill>
                  <a:schemeClr val="accent2"/>
                </a:solidFill>
              </a:defRPr>
            </a:lvl1pPr>
          </a:lstStyle>
          <a:p>
            <a:pPr algn="l"/>
            <a:r>
              <a:rPr lang="en-US"/>
              <a:t>page</a:t>
            </a:r>
          </a:p>
          <a:p>
            <a:pPr algn="l"/>
            <a:r>
              <a:rPr lang="en-US"/>
              <a:t>0</a:t>
            </a:r>
            <a:fld id="{37D409AB-2201-4E18-8A34-C31753AD9B06}" type="slidenum">
              <a:rPr smtClean="0"/>
              <a:pPr algn="l"/>
              <a:t>‹#›</a:t>
            </a:fld>
            <a:endParaRPr/>
          </a:p>
        </p:txBody>
      </p:sp>
    </p:spTree>
    <p:extLst>
      <p:ext uri="{BB962C8B-B14F-4D97-AF65-F5344CB8AC3E}">
        <p14:creationId xmlns:p14="http://schemas.microsoft.com/office/powerpoint/2010/main" val="4085025966"/>
      </p:ext>
    </p:extLst>
  </p:cSld>
  <p:clrMapOvr>
    <a:masterClrMapping/>
  </p:clrMapOvr>
  <mc:AlternateContent xmlns:mc="http://schemas.openxmlformats.org/markup-compatibility/2006" xmlns:p14="http://schemas.microsoft.com/office/powerpoint/2010/main">
    <mc:Choice Requires="p14">
      <p:transition spd="slow" p14:dur="1750">
        <p14:flip dir="r"/>
      </p:transition>
    </mc:Choice>
    <mc:Fallback xmlns="">
      <p:transition spd="slow">
        <p:fade/>
      </p:transition>
    </mc:Fallback>
  </mc:AlternateContent>
  <p:hf hdr="0" ftr="0" dt="0"/>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preserve="1" userDrawn="1">
  <p:cSld name="IMG-SLIDE OPT-4">
    <p:spTree>
      <p:nvGrpSpPr>
        <p:cNvPr id="1" name=""/>
        <p:cNvGrpSpPr/>
        <p:nvPr/>
      </p:nvGrpSpPr>
      <p:grpSpPr>
        <a:xfrm>
          <a:off x="0" y="0"/>
          <a:ext cx="0" cy="0"/>
          <a:chOff x="0" y="0"/>
          <a:chExt cx="0" cy="0"/>
        </a:xfrm>
      </p:grpSpPr>
      <p:cxnSp>
        <p:nvCxnSpPr>
          <p:cNvPr id="2" name="Straight Connector 1"/>
          <p:cNvCxnSpPr/>
          <p:nvPr userDrawn="1"/>
        </p:nvCxnSpPr>
        <p:spPr>
          <a:xfrm>
            <a:off x="479261" y="466301"/>
            <a:ext cx="0" cy="699453"/>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 name="TextBox 3"/>
          <p:cNvSpPr txBox="1"/>
          <p:nvPr userDrawn="1"/>
        </p:nvSpPr>
        <p:spPr>
          <a:xfrm>
            <a:off x="595839" y="6174797"/>
            <a:ext cx="738321" cy="678391"/>
          </a:xfrm>
          <a:prstGeom prst="rect">
            <a:avLst/>
          </a:prstGeom>
          <a:noFill/>
        </p:spPr>
        <p:txBody>
          <a:bodyPr wrap="square" rtlCol="0">
            <a:spAutoFit/>
          </a:bodyPr>
          <a:lstStyle/>
          <a:p>
            <a:r>
              <a:rPr lang="en-US" sz="1904" b="1">
                <a:solidFill>
                  <a:schemeClr val="accent2"/>
                </a:solidFill>
              </a:rPr>
              <a:t>your logo</a:t>
            </a:r>
            <a:endParaRPr lang="uk-UA" sz="1360" b="1">
              <a:solidFill>
                <a:schemeClr val="accent2"/>
              </a:solidFill>
            </a:endParaRPr>
          </a:p>
        </p:txBody>
      </p:sp>
      <p:cxnSp>
        <p:nvCxnSpPr>
          <p:cNvPr id="5" name="Straight Connector 4"/>
          <p:cNvCxnSpPr/>
          <p:nvPr userDrawn="1"/>
        </p:nvCxnSpPr>
        <p:spPr>
          <a:xfrm>
            <a:off x="479261" y="6246584"/>
            <a:ext cx="0" cy="50516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userDrawn="1"/>
        </p:nvCxnSpPr>
        <p:spPr>
          <a:xfrm>
            <a:off x="11385694" y="6246584"/>
            <a:ext cx="0" cy="50516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itle 7"/>
          <p:cNvSpPr>
            <a:spLocks noGrp="1"/>
          </p:cNvSpPr>
          <p:nvPr>
            <p:ph type="title" hasCustomPrompt="1"/>
          </p:nvPr>
        </p:nvSpPr>
        <p:spPr>
          <a:xfrm>
            <a:off x="595840" y="388526"/>
            <a:ext cx="3704560" cy="940001"/>
          </a:xfrm>
          <a:prstGeom prst="rect">
            <a:avLst/>
          </a:prstGeom>
          <a:noFill/>
        </p:spPr>
        <p:txBody>
          <a:bodyPr wrap="square" rtlCol="0">
            <a:spAutoFit/>
          </a:bodyPr>
          <a:lstStyle>
            <a:lvl1pPr>
              <a:defRPr lang="uk-UA" sz="3060" b="1">
                <a:latin typeface="+mn-lt"/>
                <a:ea typeface="Roboto Condensed" panose="02000000000000000000" pitchFamily="2" charset="0"/>
                <a:cs typeface="+mn-cs"/>
              </a:defRPr>
            </a:lvl1pPr>
          </a:lstStyle>
          <a:p>
            <a:pPr marL="0" lvl="0"/>
            <a:r>
              <a:rPr lang="en-US"/>
              <a:t>click to edit master title style</a:t>
            </a:r>
            <a:endParaRPr lang="uk-UA"/>
          </a:p>
        </p:txBody>
      </p:sp>
      <p:sp>
        <p:nvSpPr>
          <p:cNvPr id="9" name="Slide Number Placeholder 8"/>
          <p:cNvSpPr>
            <a:spLocks noGrp="1"/>
          </p:cNvSpPr>
          <p:nvPr>
            <p:ph type="sldNum" sz="quarter" idx="10"/>
          </p:nvPr>
        </p:nvSpPr>
        <p:spPr>
          <a:xfrm>
            <a:off x="11502272" y="6168866"/>
            <a:ext cx="1178724" cy="678391"/>
          </a:xfrm>
          <a:prstGeom prst="rect">
            <a:avLst/>
          </a:prstGeom>
          <a:noFill/>
        </p:spPr>
        <p:txBody>
          <a:bodyPr wrap="square" rtlCol="0">
            <a:spAutoFit/>
          </a:bodyPr>
          <a:lstStyle>
            <a:lvl1pPr>
              <a:defRPr lang="uk-UA" sz="1904" b="1" smtClean="0">
                <a:solidFill>
                  <a:schemeClr val="accent2"/>
                </a:solidFill>
              </a:defRPr>
            </a:lvl1pPr>
          </a:lstStyle>
          <a:p>
            <a:pPr algn="l"/>
            <a:r>
              <a:rPr lang="en-US"/>
              <a:t>page</a:t>
            </a:r>
          </a:p>
          <a:p>
            <a:pPr algn="l"/>
            <a:r>
              <a:rPr lang="en-US"/>
              <a:t>0</a:t>
            </a:r>
            <a:fld id="{37D409AB-2201-4E18-8A34-C31753AD9B06}" type="slidenum">
              <a:rPr smtClean="0"/>
              <a:pPr algn="l"/>
              <a:t>‹#›</a:t>
            </a:fld>
            <a:endParaRPr/>
          </a:p>
        </p:txBody>
      </p:sp>
      <p:sp>
        <p:nvSpPr>
          <p:cNvPr id="6" name="Picture Placeholder 5"/>
          <p:cNvSpPr>
            <a:spLocks noGrp="1"/>
          </p:cNvSpPr>
          <p:nvPr>
            <p:ph type="pic" sz="quarter" idx="11"/>
          </p:nvPr>
        </p:nvSpPr>
        <p:spPr>
          <a:xfrm>
            <a:off x="1019661" y="2275552"/>
            <a:ext cx="2443455" cy="2443421"/>
          </a:xfrm>
          <a:prstGeom prst="rect">
            <a:avLst/>
          </a:prstGeom>
        </p:spPr>
        <p:txBody>
          <a:bodyPr/>
          <a:lstStyle/>
          <a:p>
            <a:endParaRPr lang="uk-UA"/>
          </a:p>
        </p:txBody>
      </p:sp>
    </p:spTree>
    <p:extLst>
      <p:ext uri="{BB962C8B-B14F-4D97-AF65-F5344CB8AC3E}">
        <p14:creationId xmlns:p14="http://schemas.microsoft.com/office/powerpoint/2010/main" val="2232516315"/>
      </p:ext>
    </p:extLst>
  </p:cSld>
  <p:clrMapOvr>
    <a:masterClrMapping/>
  </p:clrMapOvr>
  <mc:AlternateContent xmlns:mc="http://schemas.openxmlformats.org/markup-compatibility/2006" xmlns:p14="http://schemas.microsoft.com/office/powerpoint/2010/main">
    <mc:Choice Requires="p14">
      <p:transition spd="slow" p14:dur="1750">
        <p14:flip dir="r"/>
      </p:transition>
    </mc:Choice>
    <mc:Fallback xmlns="">
      <p:transition spd="slow">
        <p:fade/>
      </p:transition>
    </mc:Fallback>
  </mc:AlternateContent>
  <p:hf hdr="0" ftr="0" dt="0"/>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preserve="1" userDrawn="1">
  <p:cSld name="IMG-SLIDE OPT-6">
    <p:spTree>
      <p:nvGrpSpPr>
        <p:cNvPr id="1" name=""/>
        <p:cNvGrpSpPr/>
        <p:nvPr/>
      </p:nvGrpSpPr>
      <p:grpSpPr>
        <a:xfrm>
          <a:off x="0" y="0"/>
          <a:ext cx="0" cy="0"/>
          <a:chOff x="0" y="0"/>
          <a:chExt cx="0" cy="0"/>
        </a:xfrm>
      </p:grpSpPr>
      <p:cxnSp>
        <p:nvCxnSpPr>
          <p:cNvPr id="2" name="Straight Connector 1"/>
          <p:cNvCxnSpPr/>
          <p:nvPr userDrawn="1"/>
        </p:nvCxnSpPr>
        <p:spPr>
          <a:xfrm>
            <a:off x="479261" y="466301"/>
            <a:ext cx="0" cy="699453"/>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 name="TextBox 3"/>
          <p:cNvSpPr txBox="1"/>
          <p:nvPr userDrawn="1"/>
        </p:nvSpPr>
        <p:spPr>
          <a:xfrm>
            <a:off x="595839" y="6174797"/>
            <a:ext cx="738321" cy="678391"/>
          </a:xfrm>
          <a:prstGeom prst="rect">
            <a:avLst/>
          </a:prstGeom>
          <a:noFill/>
        </p:spPr>
        <p:txBody>
          <a:bodyPr wrap="square" rtlCol="0">
            <a:spAutoFit/>
          </a:bodyPr>
          <a:lstStyle/>
          <a:p>
            <a:r>
              <a:rPr lang="en-US" sz="1904" b="1">
                <a:solidFill>
                  <a:schemeClr val="accent2"/>
                </a:solidFill>
              </a:rPr>
              <a:t>your logo</a:t>
            </a:r>
            <a:endParaRPr lang="uk-UA" sz="1360" b="1">
              <a:solidFill>
                <a:schemeClr val="accent2"/>
              </a:solidFill>
            </a:endParaRPr>
          </a:p>
        </p:txBody>
      </p:sp>
      <p:cxnSp>
        <p:nvCxnSpPr>
          <p:cNvPr id="5" name="Straight Connector 4"/>
          <p:cNvCxnSpPr/>
          <p:nvPr userDrawn="1"/>
        </p:nvCxnSpPr>
        <p:spPr>
          <a:xfrm>
            <a:off x="479261" y="6246584"/>
            <a:ext cx="0" cy="50516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userDrawn="1"/>
        </p:nvCxnSpPr>
        <p:spPr>
          <a:xfrm>
            <a:off x="11385694" y="6246584"/>
            <a:ext cx="0" cy="50516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itle 7"/>
          <p:cNvSpPr>
            <a:spLocks noGrp="1"/>
          </p:cNvSpPr>
          <p:nvPr>
            <p:ph type="title" hasCustomPrompt="1"/>
          </p:nvPr>
        </p:nvSpPr>
        <p:spPr>
          <a:xfrm>
            <a:off x="595840" y="388526"/>
            <a:ext cx="3704560" cy="940001"/>
          </a:xfrm>
          <a:prstGeom prst="rect">
            <a:avLst/>
          </a:prstGeom>
          <a:noFill/>
        </p:spPr>
        <p:txBody>
          <a:bodyPr wrap="square" rtlCol="0">
            <a:spAutoFit/>
          </a:bodyPr>
          <a:lstStyle>
            <a:lvl1pPr>
              <a:defRPr lang="uk-UA" sz="3060" b="1">
                <a:latin typeface="+mn-lt"/>
                <a:ea typeface="Roboto Condensed" panose="02000000000000000000" pitchFamily="2" charset="0"/>
                <a:cs typeface="+mn-cs"/>
              </a:defRPr>
            </a:lvl1pPr>
          </a:lstStyle>
          <a:p>
            <a:pPr marL="0" lvl="0"/>
            <a:r>
              <a:rPr lang="en-US"/>
              <a:t>click to edit master title style</a:t>
            </a:r>
            <a:endParaRPr lang="uk-UA"/>
          </a:p>
        </p:txBody>
      </p:sp>
      <p:sp>
        <p:nvSpPr>
          <p:cNvPr id="9" name="Slide Number Placeholder 8"/>
          <p:cNvSpPr>
            <a:spLocks noGrp="1"/>
          </p:cNvSpPr>
          <p:nvPr>
            <p:ph type="sldNum" sz="quarter" idx="10"/>
          </p:nvPr>
        </p:nvSpPr>
        <p:spPr>
          <a:xfrm>
            <a:off x="11502272" y="6168866"/>
            <a:ext cx="1178724" cy="678391"/>
          </a:xfrm>
          <a:prstGeom prst="rect">
            <a:avLst/>
          </a:prstGeom>
          <a:noFill/>
        </p:spPr>
        <p:txBody>
          <a:bodyPr wrap="square" rtlCol="0">
            <a:spAutoFit/>
          </a:bodyPr>
          <a:lstStyle>
            <a:lvl1pPr>
              <a:defRPr lang="uk-UA" sz="1904" b="1" smtClean="0">
                <a:solidFill>
                  <a:schemeClr val="accent2"/>
                </a:solidFill>
              </a:defRPr>
            </a:lvl1pPr>
          </a:lstStyle>
          <a:p>
            <a:pPr algn="l"/>
            <a:r>
              <a:rPr lang="en-US"/>
              <a:t>page</a:t>
            </a:r>
          </a:p>
          <a:p>
            <a:pPr algn="l"/>
            <a:r>
              <a:rPr lang="en-US"/>
              <a:t>0</a:t>
            </a:r>
            <a:fld id="{37D409AB-2201-4E18-8A34-C31753AD9B06}" type="slidenum">
              <a:rPr smtClean="0"/>
              <a:pPr algn="l"/>
              <a:t>‹#›</a:t>
            </a:fld>
            <a:endParaRPr/>
          </a:p>
        </p:txBody>
      </p:sp>
      <p:sp>
        <p:nvSpPr>
          <p:cNvPr id="6" name="Picture Placeholder 5"/>
          <p:cNvSpPr>
            <a:spLocks noGrp="1"/>
          </p:cNvSpPr>
          <p:nvPr>
            <p:ph type="pic" sz="quarter" idx="11"/>
          </p:nvPr>
        </p:nvSpPr>
        <p:spPr>
          <a:xfrm>
            <a:off x="0" y="1632056"/>
            <a:ext cx="12434888" cy="3730413"/>
          </a:xfrm>
          <a:prstGeom prst="rect">
            <a:avLst/>
          </a:prstGeom>
        </p:spPr>
        <p:txBody>
          <a:bodyPr/>
          <a:lstStyle/>
          <a:p>
            <a:endParaRPr lang="uk-UA"/>
          </a:p>
        </p:txBody>
      </p:sp>
    </p:spTree>
    <p:extLst>
      <p:ext uri="{BB962C8B-B14F-4D97-AF65-F5344CB8AC3E}">
        <p14:creationId xmlns:p14="http://schemas.microsoft.com/office/powerpoint/2010/main" val="602193569"/>
      </p:ext>
    </p:extLst>
  </p:cSld>
  <p:clrMapOvr>
    <a:masterClrMapping/>
  </p:clrMapOvr>
  <mc:AlternateContent xmlns:mc="http://schemas.openxmlformats.org/markup-compatibility/2006" xmlns:p14="http://schemas.microsoft.com/office/powerpoint/2010/main">
    <mc:Choice Requires="p14">
      <p:transition spd="slow" p14:dur="1750">
        <p14:flip dir="r"/>
      </p:transition>
    </mc:Choice>
    <mc:Fallback xmlns="">
      <p:transition spd="slow">
        <p:fade/>
      </p:transition>
    </mc:Fallback>
  </mc:AlternateContent>
  <p:hf hdr="0" ftr="0" dt="0"/>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preserve="1" userDrawn="1">
  <p:cSld name="IMG-SLIDE OPT-7">
    <p:spTree>
      <p:nvGrpSpPr>
        <p:cNvPr id="1" name=""/>
        <p:cNvGrpSpPr/>
        <p:nvPr/>
      </p:nvGrpSpPr>
      <p:grpSpPr>
        <a:xfrm>
          <a:off x="0" y="0"/>
          <a:ext cx="0" cy="0"/>
          <a:chOff x="0" y="0"/>
          <a:chExt cx="0" cy="0"/>
        </a:xfrm>
      </p:grpSpPr>
      <p:cxnSp>
        <p:nvCxnSpPr>
          <p:cNvPr id="2" name="Straight Connector 1"/>
          <p:cNvCxnSpPr/>
          <p:nvPr userDrawn="1"/>
        </p:nvCxnSpPr>
        <p:spPr>
          <a:xfrm>
            <a:off x="479261" y="466301"/>
            <a:ext cx="0" cy="699453"/>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 name="TextBox 3"/>
          <p:cNvSpPr txBox="1"/>
          <p:nvPr userDrawn="1"/>
        </p:nvSpPr>
        <p:spPr>
          <a:xfrm>
            <a:off x="595839" y="6174797"/>
            <a:ext cx="738321" cy="678391"/>
          </a:xfrm>
          <a:prstGeom prst="rect">
            <a:avLst/>
          </a:prstGeom>
          <a:noFill/>
        </p:spPr>
        <p:txBody>
          <a:bodyPr wrap="square" rtlCol="0">
            <a:spAutoFit/>
          </a:bodyPr>
          <a:lstStyle/>
          <a:p>
            <a:r>
              <a:rPr lang="en-US" sz="1904" b="1">
                <a:solidFill>
                  <a:schemeClr val="accent2"/>
                </a:solidFill>
              </a:rPr>
              <a:t>your logo</a:t>
            </a:r>
            <a:endParaRPr lang="uk-UA" sz="1360" b="1">
              <a:solidFill>
                <a:schemeClr val="accent2"/>
              </a:solidFill>
            </a:endParaRPr>
          </a:p>
        </p:txBody>
      </p:sp>
      <p:cxnSp>
        <p:nvCxnSpPr>
          <p:cNvPr id="5" name="Straight Connector 4"/>
          <p:cNvCxnSpPr/>
          <p:nvPr userDrawn="1"/>
        </p:nvCxnSpPr>
        <p:spPr>
          <a:xfrm>
            <a:off x="479261" y="6246584"/>
            <a:ext cx="0" cy="50516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userDrawn="1"/>
        </p:nvCxnSpPr>
        <p:spPr>
          <a:xfrm>
            <a:off x="11385694" y="6246584"/>
            <a:ext cx="0" cy="50516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itle 7"/>
          <p:cNvSpPr>
            <a:spLocks noGrp="1"/>
          </p:cNvSpPr>
          <p:nvPr>
            <p:ph type="title" hasCustomPrompt="1"/>
          </p:nvPr>
        </p:nvSpPr>
        <p:spPr>
          <a:xfrm>
            <a:off x="595840" y="388526"/>
            <a:ext cx="3704560" cy="940001"/>
          </a:xfrm>
          <a:prstGeom prst="rect">
            <a:avLst/>
          </a:prstGeom>
          <a:noFill/>
        </p:spPr>
        <p:txBody>
          <a:bodyPr wrap="square" rtlCol="0">
            <a:spAutoFit/>
          </a:bodyPr>
          <a:lstStyle>
            <a:lvl1pPr>
              <a:defRPr lang="uk-UA" sz="3060" b="1">
                <a:latin typeface="+mn-lt"/>
                <a:ea typeface="Roboto Condensed" panose="02000000000000000000" pitchFamily="2" charset="0"/>
                <a:cs typeface="+mn-cs"/>
              </a:defRPr>
            </a:lvl1pPr>
          </a:lstStyle>
          <a:p>
            <a:pPr marL="0" lvl="0"/>
            <a:r>
              <a:rPr lang="en-US"/>
              <a:t>click to edit master title style</a:t>
            </a:r>
            <a:endParaRPr lang="uk-UA"/>
          </a:p>
        </p:txBody>
      </p:sp>
      <p:sp>
        <p:nvSpPr>
          <p:cNvPr id="9" name="Slide Number Placeholder 8"/>
          <p:cNvSpPr>
            <a:spLocks noGrp="1"/>
          </p:cNvSpPr>
          <p:nvPr>
            <p:ph type="sldNum" sz="quarter" idx="10"/>
          </p:nvPr>
        </p:nvSpPr>
        <p:spPr>
          <a:xfrm>
            <a:off x="11502272" y="6168866"/>
            <a:ext cx="1178724" cy="678391"/>
          </a:xfrm>
          <a:prstGeom prst="rect">
            <a:avLst/>
          </a:prstGeom>
          <a:noFill/>
        </p:spPr>
        <p:txBody>
          <a:bodyPr wrap="square" rtlCol="0">
            <a:spAutoFit/>
          </a:bodyPr>
          <a:lstStyle>
            <a:lvl1pPr>
              <a:defRPr lang="uk-UA" sz="1904" b="1" smtClean="0">
                <a:solidFill>
                  <a:schemeClr val="accent2"/>
                </a:solidFill>
              </a:defRPr>
            </a:lvl1pPr>
          </a:lstStyle>
          <a:p>
            <a:pPr algn="l"/>
            <a:r>
              <a:rPr lang="en-US"/>
              <a:t>page</a:t>
            </a:r>
          </a:p>
          <a:p>
            <a:pPr algn="l"/>
            <a:r>
              <a:rPr lang="en-US"/>
              <a:t>0</a:t>
            </a:r>
            <a:fld id="{37D409AB-2201-4E18-8A34-C31753AD9B06}" type="slidenum">
              <a:rPr smtClean="0"/>
              <a:pPr algn="l"/>
              <a:t>‹#›</a:t>
            </a:fld>
            <a:endParaRPr/>
          </a:p>
        </p:txBody>
      </p:sp>
      <p:sp>
        <p:nvSpPr>
          <p:cNvPr id="6" name="Picture Placeholder 5"/>
          <p:cNvSpPr>
            <a:spLocks noGrp="1"/>
          </p:cNvSpPr>
          <p:nvPr>
            <p:ph type="pic" sz="quarter" idx="11"/>
          </p:nvPr>
        </p:nvSpPr>
        <p:spPr>
          <a:xfrm>
            <a:off x="6217444" y="1632056"/>
            <a:ext cx="6217444" cy="3730413"/>
          </a:xfrm>
          <a:prstGeom prst="rect">
            <a:avLst/>
          </a:prstGeom>
        </p:spPr>
        <p:txBody>
          <a:bodyPr/>
          <a:lstStyle/>
          <a:p>
            <a:endParaRPr lang="uk-UA"/>
          </a:p>
        </p:txBody>
      </p:sp>
    </p:spTree>
    <p:extLst>
      <p:ext uri="{BB962C8B-B14F-4D97-AF65-F5344CB8AC3E}">
        <p14:creationId xmlns:p14="http://schemas.microsoft.com/office/powerpoint/2010/main" val="2182558419"/>
      </p:ext>
    </p:extLst>
  </p:cSld>
  <p:clrMapOvr>
    <a:masterClrMapping/>
  </p:clrMapOvr>
  <mc:AlternateContent xmlns:mc="http://schemas.openxmlformats.org/markup-compatibility/2006" xmlns:p14="http://schemas.microsoft.com/office/powerpoint/2010/main">
    <mc:Choice Requires="p14">
      <p:transition spd="slow" p14:dur="1750">
        <p14:flip dir="r"/>
      </p:transition>
    </mc:Choice>
    <mc:Fallback xmlns="">
      <p:transition spd="slow">
        <p:fade/>
      </p:transition>
    </mc:Fallback>
  </mc:AlternateContent>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1.e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slideLayout" Target="../slideLayouts/slideLayout34.xml"/><Relationship Id="rId18" Type="http://schemas.openxmlformats.org/officeDocument/2006/relationships/slideLayout" Target="../slideLayouts/slideLayout39.xml"/><Relationship Id="rId3" Type="http://schemas.openxmlformats.org/officeDocument/2006/relationships/slideLayout" Target="../slideLayouts/slideLayout24.xml"/><Relationship Id="rId21" Type="http://schemas.openxmlformats.org/officeDocument/2006/relationships/image" Target="../media/image10.png"/><Relationship Id="rId7" Type="http://schemas.openxmlformats.org/officeDocument/2006/relationships/slideLayout" Target="../slideLayouts/slideLayout28.xml"/><Relationship Id="rId12" Type="http://schemas.openxmlformats.org/officeDocument/2006/relationships/slideLayout" Target="../slideLayouts/slideLayout33.xml"/><Relationship Id="rId17" Type="http://schemas.openxmlformats.org/officeDocument/2006/relationships/slideLayout" Target="../slideLayouts/slideLayout38.xml"/><Relationship Id="rId2" Type="http://schemas.openxmlformats.org/officeDocument/2006/relationships/slideLayout" Target="../slideLayouts/slideLayout23.xml"/><Relationship Id="rId16" Type="http://schemas.openxmlformats.org/officeDocument/2006/relationships/slideLayout" Target="../slideLayouts/slideLayout37.xml"/><Relationship Id="rId20" Type="http://schemas.openxmlformats.org/officeDocument/2006/relationships/image" Target="../media/image9.png"/><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5" Type="http://schemas.openxmlformats.org/officeDocument/2006/relationships/slideLayout" Target="../slideLayouts/slideLayout36.xml"/><Relationship Id="rId10" Type="http://schemas.openxmlformats.org/officeDocument/2006/relationships/slideLayout" Target="../slideLayouts/slideLayout31.xml"/><Relationship Id="rId19" Type="http://schemas.openxmlformats.org/officeDocument/2006/relationships/theme" Target="../theme/theme2.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slideLayout" Target="../slideLayouts/slideLayout3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7.xml"/><Relationship Id="rId13" Type="http://schemas.openxmlformats.org/officeDocument/2006/relationships/slideLayout" Target="../slideLayouts/slideLayout52.xml"/><Relationship Id="rId18" Type="http://schemas.openxmlformats.org/officeDocument/2006/relationships/slideLayout" Target="../slideLayouts/slideLayout57.xml"/><Relationship Id="rId26" Type="http://schemas.openxmlformats.org/officeDocument/2006/relationships/slideLayout" Target="../slideLayouts/slideLayout65.xml"/><Relationship Id="rId39" Type="http://schemas.openxmlformats.org/officeDocument/2006/relationships/slideLayout" Target="../slideLayouts/slideLayout78.xml"/><Relationship Id="rId3" Type="http://schemas.openxmlformats.org/officeDocument/2006/relationships/slideLayout" Target="../slideLayouts/slideLayout42.xml"/><Relationship Id="rId21" Type="http://schemas.openxmlformats.org/officeDocument/2006/relationships/slideLayout" Target="../slideLayouts/slideLayout60.xml"/><Relationship Id="rId34" Type="http://schemas.openxmlformats.org/officeDocument/2006/relationships/slideLayout" Target="../slideLayouts/slideLayout73.xml"/><Relationship Id="rId42" Type="http://schemas.openxmlformats.org/officeDocument/2006/relationships/slideLayout" Target="../slideLayouts/slideLayout81.xml"/><Relationship Id="rId47" Type="http://schemas.openxmlformats.org/officeDocument/2006/relationships/theme" Target="../theme/theme3.xml"/><Relationship Id="rId7" Type="http://schemas.openxmlformats.org/officeDocument/2006/relationships/slideLayout" Target="../slideLayouts/slideLayout46.xml"/><Relationship Id="rId12" Type="http://schemas.openxmlformats.org/officeDocument/2006/relationships/slideLayout" Target="../slideLayouts/slideLayout51.xml"/><Relationship Id="rId17" Type="http://schemas.openxmlformats.org/officeDocument/2006/relationships/slideLayout" Target="../slideLayouts/slideLayout56.xml"/><Relationship Id="rId25" Type="http://schemas.openxmlformats.org/officeDocument/2006/relationships/slideLayout" Target="../slideLayouts/slideLayout64.xml"/><Relationship Id="rId33" Type="http://schemas.openxmlformats.org/officeDocument/2006/relationships/slideLayout" Target="../slideLayouts/slideLayout72.xml"/><Relationship Id="rId38" Type="http://schemas.openxmlformats.org/officeDocument/2006/relationships/slideLayout" Target="../slideLayouts/slideLayout77.xml"/><Relationship Id="rId46" Type="http://schemas.openxmlformats.org/officeDocument/2006/relationships/slideLayout" Target="../slideLayouts/slideLayout85.xml"/><Relationship Id="rId2" Type="http://schemas.openxmlformats.org/officeDocument/2006/relationships/slideLayout" Target="../slideLayouts/slideLayout41.xml"/><Relationship Id="rId16" Type="http://schemas.openxmlformats.org/officeDocument/2006/relationships/slideLayout" Target="../slideLayouts/slideLayout55.xml"/><Relationship Id="rId20" Type="http://schemas.openxmlformats.org/officeDocument/2006/relationships/slideLayout" Target="../slideLayouts/slideLayout59.xml"/><Relationship Id="rId29" Type="http://schemas.openxmlformats.org/officeDocument/2006/relationships/slideLayout" Target="../slideLayouts/slideLayout68.xml"/><Relationship Id="rId41" Type="http://schemas.openxmlformats.org/officeDocument/2006/relationships/slideLayout" Target="../slideLayouts/slideLayout80.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24" Type="http://schemas.openxmlformats.org/officeDocument/2006/relationships/slideLayout" Target="../slideLayouts/slideLayout63.xml"/><Relationship Id="rId32" Type="http://schemas.openxmlformats.org/officeDocument/2006/relationships/slideLayout" Target="../slideLayouts/slideLayout71.xml"/><Relationship Id="rId37" Type="http://schemas.openxmlformats.org/officeDocument/2006/relationships/slideLayout" Target="../slideLayouts/slideLayout76.xml"/><Relationship Id="rId40" Type="http://schemas.openxmlformats.org/officeDocument/2006/relationships/slideLayout" Target="../slideLayouts/slideLayout79.xml"/><Relationship Id="rId45" Type="http://schemas.openxmlformats.org/officeDocument/2006/relationships/slideLayout" Target="../slideLayouts/slideLayout84.xml"/><Relationship Id="rId5" Type="http://schemas.openxmlformats.org/officeDocument/2006/relationships/slideLayout" Target="../slideLayouts/slideLayout44.xml"/><Relationship Id="rId15" Type="http://schemas.openxmlformats.org/officeDocument/2006/relationships/slideLayout" Target="../slideLayouts/slideLayout54.xml"/><Relationship Id="rId23" Type="http://schemas.openxmlformats.org/officeDocument/2006/relationships/slideLayout" Target="../slideLayouts/slideLayout62.xml"/><Relationship Id="rId28" Type="http://schemas.openxmlformats.org/officeDocument/2006/relationships/slideLayout" Target="../slideLayouts/slideLayout67.xml"/><Relationship Id="rId36" Type="http://schemas.openxmlformats.org/officeDocument/2006/relationships/slideLayout" Target="../slideLayouts/slideLayout75.xml"/><Relationship Id="rId10" Type="http://schemas.openxmlformats.org/officeDocument/2006/relationships/slideLayout" Target="../slideLayouts/slideLayout49.xml"/><Relationship Id="rId19" Type="http://schemas.openxmlformats.org/officeDocument/2006/relationships/slideLayout" Target="../slideLayouts/slideLayout58.xml"/><Relationship Id="rId31" Type="http://schemas.openxmlformats.org/officeDocument/2006/relationships/slideLayout" Target="../slideLayouts/slideLayout70.xml"/><Relationship Id="rId44" Type="http://schemas.openxmlformats.org/officeDocument/2006/relationships/slideLayout" Target="../slideLayouts/slideLayout83.xml"/><Relationship Id="rId4" Type="http://schemas.openxmlformats.org/officeDocument/2006/relationships/slideLayout" Target="../slideLayouts/slideLayout43.xml"/><Relationship Id="rId9" Type="http://schemas.openxmlformats.org/officeDocument/2006/relationships/slideLayout" Target="../slideLayouts/slideLayout48.xml"/><Relationship Id="rId14" Type="http://schemas.openxmlformats.org/officeDocument/2006/relationships/slideLayout" Target="../slideLayouts/slideLayout53.xml"/><Relationship Id="rId22" Type="http://schemas.openxmlformats.org/officeDocument/2006/relationships/slideLayout" Target="../slideLayouts/slideLayout61.xml"/><Relationship Id="rId27" Type="http://schemas.openxmlformats.org/officeDocument/2006/relationships/slideLayout" Target="../slideLayouts/slideLayout66.xml"/><Relationship Id="rId30" Type="http://schemas.openxmlformats.org/officeDocument/2006/relationships/slideLayout" Target="../slideLayouts/slideLayout69.xml"/><Relationship Id="rId35" Type="http://schemas.openxmlformats.org/officeDocument/2006/relationships/slideLayout" Target="../slideLayouts/slideLayout74.xml"/><Relationship Id="rId43" Type="http://schemas.openxmlformats.org/officeDocument/2006/relationships/slideLayout" Target="../slideLayouts/slideLayout82.xml"/><Relationship Id="rId48" Type="http://schemas.openxmlformats.org/officeDocument/2006/relationships/image" Target="../media/image19.png"/></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88.xml"/><Relationship Id="rId7" Type="http://schemas.openxmlformats.org/officeDocument/2006/relationships/theme" Target="../theme/theme4.xml"/><Relationship Id="rId2" Type="http://schemas.openxmlformats.org/officeDocument/2006/relationships/slideLayout" Target="../slideLayouts/slideLayout87.xml"/><Relationship Id="rId1" Type="http://schemas.openxmlformats.org/officeDocument/2006/relationships/slideLayout" Target="../slideLayouts/slideLayout86.xml"/><Relationship Id="rId6" Type="http://schemas.openxmlformats.org/officeDocument/2006/relationships/slideLayout" Target="../slideLayouts/slideLayout91.xml"/><Relationship Id="rId5" Type="http://schemas.openxmlformats.org/officeDocument/2006/relationships/slideLayout" Target="../slideLayouts/slideLayout90.xml"/><Relationship Id="rId4" Type="http://schemas.openxmlformats.org/officeDocument/2006/relationships/slideLayout" Target="../slideLayouts/slideLayout89.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99.xml"/><Relationship Id="rId3" Type="http://schemas.openxmlformats.org/officeDocument/2006/relationships/slideLayout" Target="../slideLayouts/slideLayout94.xml"/><Relationship Id="rId7" Type="http://schemas.openxmlformats.org/officeDocument/2006/relationships/slideLayout" Target="../slideLayouts/slideLayout98.xml"/><Relationship Id="rId12" Type="http://schemas.openxmlformats.org/officeDocument/2006/relationships/theme" Target="../theme/theme5.xml"/><Relationship Id="rId2" Type="http://schemas.openxmlformats.org/officeDocument/2006/relationships/slideLayout" Target="../slideLayouts/slideLayout93.xml"/><Relationship Id="rId1" Type="http://schemas.openxmlformats.org/officeDocument/2006/relationships/slideLayout" Target="../slideLayouts/slideLayout92.xml"/><Relationship Id="rId6" Type="http://schemas.openxmlformats.org/officeDocument/2006/relationships/slideLayout" Target="../slideLayouts/slideLayout97.xml"/><Relationship Id="rId11" Type="http://schemas.openxmlformats.org/officeDocument/2006/relationships/slideLayout" Target="../slideLayouts/slideLayout102.xml"/><Relationship Id="rId5" Type="http://schemas.openxmlformats.org/officeDocument/2006/relationships/slideLayout" Target="../slideLayouts/slideLayout96.xml"/><Relationship Id="rId10" Type="http://schemas.openxmlformats.org/officeDocument/2006/relationships/slideLayout" Target="../slideLayouts/slideLayout101.xml"/><Relationship Id="rId4" Type="http://schemas.openxmlformats.org/officeDocument/2006/relationships/slideLayout" Target="../slideLayouts/slideLayout95.xml"/><Relationship Id="rId9" Type="http://schemas.openxmlformats.org/officeDocument/2006/relationships/slideLayout" Target="../slideLayouts/slideLayout100.xml"/></Relationships>
</file>

<file path=ppt/slideMasters/_rels/slideMaster6.xml.rels><?xml version="1.0" encoding="UTF-8" standalone="yes"?>
<Relationships xmlns="http://schemas.openxmlformats.org/package/2006/relationships"><Relationship Id="rId8" Type="http://schemas.openxmlformats.org/officeDocument/2006/relationships/theme" Target="../theme/theme6.xml"/><Relationship Id="rId3" Type="http://schemas.openxmlformats.org/officeDocument/2006/relationships/slideLayout" Target="../slideLayouts/slideLayout105.xml"/><Relationship Id="rId7" Type="http://schemas.openxmlformats.org/officeDocument/2006/relationships/slideLayout" Target="../slideLayouts/slideLayout109.xml"/><Relationship Id="rId2" Type="http://schemas.openxmlformats.org/officeDocument/2006/relationships/slideLayout" Target="../slideLayouts/slideLayout104.xml"/><Relationship Id="rId1" Type="http://schemas.openxmlformats.org/officeDocument/2006/relationships/slideLayout" Target="../slideLayouts/slideLayout103.xml"/><Relationship Id="rId6" Type="http://schemas.openxmlformats.org/officeDocument/2006/relationships/slideLayout" Target="../slideLayouts/slideLayout108.xml"/><Relationship Id="rId5" Type="http://schemas.openxmlformats.org/officeDocument/2006/relationships/slideLayout" Target="../slideLayouts/slideLayout107.xml"/><Relationship Id="rId4" Type="http://schemas.openxmlformats.org/officeDocument/2006/relationships/slideLayout" Target="../slideLayouts/slideLayout106.xml"/></Relationships>
</file>

<file path=ppt/slideMasters/_rels/slideMaster7.xml.rels><?xml version="1.0" encoding="UTF-8" standalone="yes"?>
<Relationships xmlns="http://schemas.openxmlformats.org/package/2006/relationships"><Relationship Id="rId8" Type="http://schemas.openxmlformats.org/officeDocument/2006/relationships/theme" Target="../theme/theme7.xml"/><Relationship Id="rId3" Type="http://schemas.openxmlformats.org/officeDocument/2006/relationships/slideLayout" Target="../slideLayouts/slideLayout112.xml"/><Relationship Id="rId7" Type="http://schemas.openxmlformats.org/officeDocument/2006/relationships/slideLayout" Target="../slideLayouts/slideLayout116.xml"/><Relationship Id="rId2" Type="http://schemas.openxmlformats.org/officeDocument/2006/relationships/slideLayout" Target="../slideLayouts/slideLayout111.xml"/><Relationship Id="rId1" Type="http://schemas.openxmlformats.org/officeDocument/2006/relationships/slideLayout" Target="../slideLayouts/slideLayout110.xml"/><Relationship Id="rId6" Type="http://schemas.openxmlformats.org/officeDocument/2006/relationships/slideLayout" Target="../slideLayouts/slideLayout115.xml"/><Relationship Id="rId5" Type="http://schemas.openxmlformats.org/officeDocument/2006/relationships/slideLayout" Target="../slideLayouts/slideLayout114.xml"/><Relationship Id="rId4" Type="http://schemas.openxmlformats.org/officeDocument/2006/relationships/slideLayout" Target="../slideLayouts/slideLayout113.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24.xml"/><Relationship Id="rId13" Type="http://schemas.openxmlformats.org/officeDocument/2006/relationships/slideLayout" Target="../slideLayouts/slideLayout129.xml"/><Relationship Id="rId18" Type="http://schemas.openxmlformats.org/officeDocument/2006/relationships/slideLayout" Target="../slideLayouts/slideLayout134.xml"/><Relationship Id="rId3" Type="http://schemas.openxmlformats.org/officeDocument/2006/relationships/slideLayout" Target="../slideLayouts/slideLayout119.xml"/><Relationship Id="rId21" Type="http://schemas.openxmlformats.org/officeDocument/2006/relationships/slideLayout" Target="../slideLayouts/slideLayout137.xml"/><Relationship Id="rId7" Type="http://schemas.openxmlformats.org/officeDocument/2006/relationships/slideLayout" Target="../slideLayouts/slideLayout123.xml"/><Relationship Id="rId12" Type="http://schemas.openxmlformats.org/officeDocument/2006/relationships/slideLayout" Target="../slideLayouts/slideLayout128.xml"/><Relationship Id="rId17" Type="http://schemas.openxmlformats.org/officeDocument/2006/relationships/slideLayout" Target="../slideLayouts/slideLayout133.xml"/><Relationship Id="rId2" Type="http://schemas.openxmlformats.org/officeDocument/2006/relationships/slideLayout" Target="../slideLayouts/slideLayout118.xml"/><Relationship Id="rId16" Type="http://schemas.openxmlformats.org/officeDocument/2006/relationships/slideLayout" Target="../slideLayouts/slideLayout132.xml"/><Relationship Id="rId20" Type="http://schemas.openxmlformats.org/officeDocument/2006/relationships/slideLayout" Target="../slideLayouts/slideLayout136.xml"/><Relationship Id="rId1" Type="http://schemas.openxmlformats.org/officeDocument/2006/relationships/slideLayout" Target="../slideLayouts/slideLayout117.xml"/><Relationship Id="rId6" Type="http://schemas.openxmlformats.org/officeDocument/2006/relationships/slideLayout" Target="../slideLayouts/slideLayout122.xml"/><Relationship Id="rId11" Type="http://schemas.openxmlformats.org/officeDocument/2006/relationships/slideLayout" Target="../slideLayouts/slideLayout127.xml"/><Relationship Id="rId5" Type="http://schemas.openxmlformats.org/officeDocument/2006/relationships/slideLayout" Target="../slideLayouts/slideLayout121.xml"/><Relationship Id="rId15" Type="http://schemas.openxmlformats.org/officeDocument/2006/relationships/slideLayout" Target="../slideLayouts/slideLayout131.xml"/><Relationship Id="rId23" Type="http://schemas.openxmlformats.org/officeDocument/2006/relationships/theme" Target="../theme/theme8.xml"/><Relationship Id="rId10" Type="http://schemas.openxmlformats.org/officeDocument/2006/relationships/slideLayout" Target="../slideLayouts/slideLayout126.xml"/><Relationship Id="rId19" Type="http://schemas.openxmlformats.org/officeDocument/2006/relationships/slideLayout" Target="../slideLayouts/slideLayout135.xml"/><Relationship Id="rId4" Type="http://schemas.openxmlformats.org/officeDocument/2006/relationships/slideLayout" Target="../slideLayouts/slideLayout120.xml"/><Relationship Id="rId9" Type="http://schemas.openxmlformats.org/officeDocument/2006/relationships/slideLayout" Target="../slideLayouts/slideLayout125.xml"/><Relationship Id="rId14" Type="http://schemas.openxmlformats.org/officeDocument/2006/relationships/slideLayout" Target="../slideLayouts/slideLayout130.xml"/><Relationship Id="rId22" Type="http://schemas.openxmlformats.org/officeDocument/2006/relationships/slideLayout" Target="../slideLayouts/slideLayout138.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46.xml"/><Relationship Id="rId13" Type="http://schemas.openxmlformats.org/officeDocument/2006/relationships/slideLayout" Target="../slideLayouts/slideLayout151.xml"/><Relationship Id="rId18" Type="http://schemas.openxmlformats.org/officeDocument/2006/relationships/slideLayout" Target="../slideLayouts/slideLayout156.xml"/><Relationship Id="rId3" Type="http://schemas.openxmlformats.org/officeDocument/2006/relationships/slideLayout" Target="../slideLayouts/slideLayout141.xml"/><Relationship Id="rId21" Type="http://schemas.openxmlformats.org/officeDocument/2006/relationships/slideLayout" Target="../slideLayouts/slideLayout159.xml"/><Relationship Id="rId7" Type="http://schemas.openxmlformats.org/officeDocument/2006/relationships/slideLayout" Target="../slideLayouts/slideLayout145.xml"/><Relationship Id="rId12" Type="http://schemas.openxmlformats.org/officeDocument/2006/relationships/slideLayout" Target="../slideLayouts/slideLayout150.xml"/><Relationship Id="rId17" Type="http://schemas.openxmlformats.org/officeDocument/2006/relationships/slideLayout" Target="../slideLayouts/slideLayout155.xml"/><Relationship Id="rId2" Type="http://schemas.openxmlformats.org/officeDocument/2006/relationships/slideLayout" Target="../slideLayouts/slideLayout140.xml"/><Relationship Id="rId16" Type="http://schemas.openxmlformats.org/officeDocument/2006/relationships/slideLayout" Target="../slideLayouts/slideLayout154.xml"/><Relationship Id="rId20" Type="http://schemas.openxmlformats.org/officeDocument/2006/relationships/slideLayout" Target="../slideLayouts/slideLayout158.xml"/><Relationship Id="rId1" Type="http://schemas.openxmlformats.org/officeDocument/2006/relationships/slideLayout" Target="../slideLayouts/slideLayout139.xml"/><Relationship Id="rId6" Type="http://schemas.openxmlformats.org/officeDocument/2006/relationships/slideLayout" Target="../slideLayouts/slideLayout144.xml"/><Relationship Id="rId11" Type="http://schemas.openxmlformats.org/officeDocument/2006/relationships/slideLayout" Target="../slideLayouts/slideLayout149.xml"/><Relationship Id="rId5" Type="http://schemas.openxmlformats.org/officeDocument/2006/relationships/slideLayout" Target="../slideLayouts/slideLayout143.xml"/><Relationship Id="rId15" Type="http://schemas.openxmlformats.org/officeDocument/2006/relationships/slideLayout" Target="../slideLayouts/slideLayout153.xml"/><Relationship Id="rId23" Type="http://schemas.openxmlformats.org/officeDocument/2006/relationships/image" Target="../media/image1.emf"/><Relationship Id="rId10" Type="http://schemas.openxmlformats.org/officeDocument/2006/relationships/slideLayout" Target="../slideLayouts/slideLayout148.xml"/><Relationship Id="rId19" Type="http://schemas.openxmlformats.org/officeDocument/2006/relationships/slideLayout" Target="../slideLayouts/slideLayout157.xml"/><Relationship Id="rId4" Type="http://schemas.openxmlformats.org/officeDocument/2006/relationships/slideLayout" Target="../slideLayouts/slideLayout142.xml"/><Relationship Id="rId9" Type="http://schemas.openxmlformats.org/officeDocument/2006/relationships/slideLayout" Target="../slideLayouts/slideLayout147.xml"/><Relationship Id="rId14" Type="http://schemas.openxmlformats.org/officeDocument/2006/relationships/slideLayout" Target="../slideLayouts/slideLayout152.xml"/><Relationship Id="rId22" Type="http://schemas.openxmlformats.org/officeDocument/2006/relationships/theme" Target="../theme/theme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04" y="295275"/>
            <a:ext cx="11888047"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06" y="1212851"/>
            <a:ext cx="11885681"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23"/>
          <a:stretch>
            <a:fillRect/>
          </a:stretch>
        </p:blipFill>
        <p:spPr>
          <a:xfrm rot="5400000">
            <a:off x="9370154" y="3072354"/>
            <a:ext cx="6995160" cy="849817"/>
          </a:xfrm>
          <a:prstGeom prst="rect">
            <a:avLst/>
          </a:prstGeom>
        </p:spPr>
      </p:pic>
    </p:spTree>
    <p:extLst>
      <p:ext uri="{BB962C8B-B14F-4D97-AF65-F5344CB8AC3E}">
        <p14:creationId xmlns:p14="http://schemas.microsoft.com/office/powerpoint/2010/main" val="2390784033"/>
      </p:ext>
    </p:extLst>
  </p:cSld>
  <p:clrMap bg1="dk1" tx1="lt1" bg2="dk2" tx2="lt2" accent1="accent1" accent2="accent2" accent3="accent3" accent4="accent4" accent5="accent5" accent6="accent6" hlink="hlink" folHlink="folHlink"/>
  <p:sldLayoutIdLst>
    <p:sldLayoutId id="2147484693" r:id="rId1"/>
    <p:sldLayoutId id="2147484694" r:id="rId2"/>
    <p:sldLayoutId id="2147484695" r:id="rId3"/>
    <p:sldLayoutId id="2147484696" r:id="rId4"/>
    <p:sldLayoutId id="2147484697" r:id="rId5"/>
    <p:sldLayoutId id="2147484698" r:id="rId6"/>
    <p:sldLayoutId id="2147484699" r:id="rId7"/>
    <p:sldLayoutId id="2147484700" r:id="rId8"/>
    <p:sldLayoutId id="2147484701" r:id="rId9"/>
    <p:sldLayoutId id="2147484702" r:id="rId10"/>
    <p:sldLayoutId id="2147484703" r:id="rId11"/>
    <p:sldLayoutId id="2147484704" r:id="rId12"/>
    <p:sldLayoutId id="2147484705" r:id="rId13"/>
    <p:sldLayoutId id="2147484706" r:id="rId14"/>
    <p:sldLayoutId id="2147484707" r:id="rId15"/>
    <p:sldLayoutId id="2147484708" r:id="rId16"/>
    <p:sldLayoutId id="2147484709" r:id="rId17"/>
    <p:sldLayoutId id="2147484710" r:id="rId18"/>
    <p:sldLayoutId id="2147484711" r:id="rId19"/>
    <p:sldLayoutId id="2147485098" r:id="rId20"/>
    <p:sldLayoutId id="2147485099" r:id="rId21"/>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30929" y="340823"/>
            <a:ext cx="11611004" cy="910320"/>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p:cNvSpPr>
            <a:spLocks noGrp="1"/>
          </p:cNvSpPr>
          <p:nvPr>
            <p:ph type="body" idx="1"/>
          </p:nvPr>
        </p:nvSpPr>
        <p:spPr>
          <a:xfrm>
            <a:off x="330929" y="1830396"/>
            <a:ext cx="11611004" cy="368146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6" name="Picture 5"/>
          <p:cNvPicPr>
            <a:picLocks noChangeAspect="1"/>
          </p:cNvPicPr>
          <p:nvPr userDrawn="1"/>
        </p:nvPicPr>
        <p:blipFill>
          <a:blip r:embed="rId20" cstate="print">
            <a:extLst>
              <a:ext uri="{28A0092B-C50C-407E-A947-70E740481C1C}">
                <a14:useLocalDpi xmlns:a14="http://schemas.microsoft.com/office/drawing/2010/main" val="0"/>
              </a:ext>
            </a:extLst>
          </a:blip>
          <a:stretch>
            <a:fillRect/>
          </a:stretch>
        </p:blipFill>
        <p:spPr>
          <a:xfrm rot="5400000">
            <a:off x="9443800" y="2991090"/>
            <a:ext cx="6858623" cy="876445"/>
          </a:xfrm>
          <a:prstGeom prst="rect">
            <a:avLst/>
          </a:prstGeom>
        </p:spPr>
      </p:pic>
      <p:pic>
        <p:nvPicPr>
          <p:cNvPr id="8" name="Picture 7" descr="https://upload.wikimedia.org/wikipedia/commons/thumb/9/96/Microsoft_logo_(2012).svg/2000px-Microsoft_logo_(2012).svg.png"/>
          <p:cNvPicPr/>
          <p:nvPr userDrawn="1"/>
        </p:nvPicPr>
        <p:blipFill>
          <a:blip r:embed="rId21" cstate="print">
            <a:extLst>
              <a:ext uri="{28A0092B-C50C-407E-A947-70E740481C1C}">
                <a14:useLocalDpi xmlns:a14="http://schemas.microsoft.com/office/drawing/2010/main" val="0"/>
              </a:ext>
            </a:extLst>
          </a:blip>
          <a:srcRect/>
          <a:stretch>
            <a:fillRect/>
          </a:stretch>
        </p:blipFill>
        <p:spPr bwMode="auto">
          <a:xfrm>
            <a:off x="12193148" y="-409203"/>
            <a:ext cx="1165771" cy="251285"/>
          </a:xfrm>
          <a:prstGeom prst="rect">
            <a:avLst/>
          </a:prstGeom>
          <a:noFill/>
          <a:extLst/>
        </p:spPr>
      </p:pic>
    </p:spTree>
    <p:extLst>
      <p:ext uri="{BB962C8B-B14F-4D97-AF65-F5344CB8AC3E}">
        <p14:creationId xmlns:p14="http://schemas.microsoft.com/office/powerpoint/2010/main" val="2608200717"/>
      </p:ext>
    </p:extLst>
  </p:cSld>
  <p:clrMap bg1="lt1" tx1="dk1" bg2="lt2" tx2="dk2" accent1="accent1" accent2="accent2" accent3="accent3" accent4="accent4" accent5="accent5" accent6="accent6" hlink="hlink" folHlink="folHlink"/>
  <p:sldLayoutIdLst>
    <p:sldLayoutId id="2147484713" r:id="rId1"/>
    <p:sldLayoutId id="2147484714" r:id="rId2"/>
    <p:sldLayoutId id="2147484715" r:id="rId3"/>
    <p:sldLayoutId id="2147484716" r:id="rId4"/>
    <p:sldLayoutId id="2147484717" r:id="rId5"/>
    <p:sldLayoutId id="2147484718" r:id="rId6"/>
    <p:sldLayoutId id="2147484719" r:id="rId7"/>
    <p:sldLayoutId id="2147484720" r:id="rId8"/>
    <p:sldLayoutId id="2147484721" r:id="rId9"/>
    <p:sldLayoutId id="2147484722" r:id="rId10"/>
    <p:sldLayoutId id="2147484723" r:id="rId11"/>
    <p:sldLayoutId id="2147484724" r:id="rId12"/>
    <p:sldLayoutId id="2147484725" r:id="rId13"/>
    <p:sldLayoutId id="2147484726" r:id="rId14"/>
    <p:sldLayoutId id="2147484727" r:id="rId15"/>
    <p:sldLayoutId id="2147484728" r:id="rId16"/>
    <p:sldLayoutId id="2147484729" r:id="rId17"/>
    <p:sldLayoutId id="2147484730" r:id="rId18"/>
  </p:sldLayoutIdLst>
  <p:txStyles>
    <p:titleStyle>
      <a:lvl1pPr algn="l" defTabSz="932597" rtl="0" eaLnBrk="1" latinLnBrk="0" hangingPunct="1">
        <a:lnSpc>
          <a:spcPct val="90000"/>
        </a:lnSpc>
        <a:spcBef>
          <a:spcPct val="0"/>
        </a:spcBef>
        <a:buNone/>
        <a:defRPr sz="5507" kern="1200">
          <a:solidFill>
            <a:schemeClr val="bg1"/>
          </a:solidFill>
          <a:latin typeface="Segoe UI Light" panose="020B0502040204020203" pitchFamily="34" charset="0"/>
          <a:ea typeface="+mj-ea"/>
          <a:cs typeface="Segoe UI Light" panose="020B0502040204020203" pitchFamily="34" charset="0"/>
        </a:defRPr>
      </a:lvl1pPr>
    </p:titleStyle>
    <p:bodyStyle>
      <a:lvl1pPr marL="233149" indent="-233149" algn="l" defTabSz="932597" rtl="0" eaLnBrk="1" latinLnBrk="0" hangingPunct="1">
        <a:lnSpc>
          <a:spcPct val="90000"/>
        </a:lnSpc>
        <a:spcBef>
          <a:spcPts val="1020"/>
        </a:spcBef>
        <a:buClr>
          <a:schemeClr val="bg2"/>
        </a:buClr>
        <a:buFont typeface="Arial" panose="020B0604020202020204" pitchFamily="34" charset="0"/>
        <a:buChar char="•"/>
        <a:defRPr sz="2856" kern="1200">
          <a:solidFill>
            <a:schemeClr val="bg1"/>
          </a:solidFill>
          <a:latin typeface="Segoe UI" panose="020B0502040204020203" pitchFamily="34" charset="0"/>
          <a:ea typeface="+mn-ea"/>
          <a:cs typeface="Segoe UI" panose="020B0502040204020203" pitchFamily="34" charset="0"/>
        </a:defRPr>
      </a:lvl1pPr>
      <a:lvl2pPr marL="699447" indent="-233149" algn="l" defTabSz="932597" rtl="0" eaLnBrk="1" latinLnBrk="0" hangingPunct="1">
        <a:lnSpc>
          <a:spcPct val="90000"/>
        </a:lnSpc>
        <a:spcBef>
          <a:spcPts val="510"/>
        </a:spcBef>
        <a:buClr>
          <a:schemeClr val="bg2"/>
        </a:buClr>
        <a:buFont typeface="Arial" panose="020B0604020202020204" pitchFamily="34" charset="0"/>
        <a:buChar char="•"/>
        <a:defRPr sz="2448" kern="1200">
          <a:solidFill>
            <a:schemeClr val="bg1"/>
          </a:solidFill>
          <a:latin typeface="Segoe UI" panose="020B0502040204020203" pitchFamily="34" charset="0"/>
          <a:ea typeface="+mn-ea"/>
          <a:cs typeface="Segoe UI" panose="020B0502040204020203" pitchFamily="34" charset="0"/>
        </a:defRPr>
      </a:lvl2pPr>
      <a:lvl3pPr marL="1165746" indent="-233149" algn="l" defTabSz="932597" rtl="0" eaLnBrk="1" latinLnBrk="0" hangingPunct="1">
        <a:lnSpc>
          <a:spcPct val="90000"/>
        </a:lnSpc>
        <a:spcBef>
          <a:spcPts val="510"/>
        </a:spcBef>
        <a:buClr>
          <a:schemeClr val="bg2"/>
        </a:buClr>
        <a:buFont typeface="Arial" panose="020B0604020202020204" pitchFamily="34" charset="0"/>
        <a:buChar char="•"/>
        <a:defRPr sz="2040" kern="1200">
          <a:solidFill>
            <a:schemeClr val="bg1"/>
          </a:solidFill>
          <a:latin typeface="Segoe UI" panose="020B0502040204020203" pitchFamily="34" charset="0"/>
          <a:ea typeface="+mn-ea"/>
          <a:cs typeface="Segoe UI" panose="020B0502040204020203" pitchFamily="34" charset="0"/>
        </a:defRPr>
      </a:lvl3pPr>
      <a:lvl4pPr marL="1632044" indent="-233149" algn="l" defTabSz="932597" rtl="0" eaLnBrk="1" latinLnBrk="0" hangingPunct="1">
        <a:lnSpc>
          <a:spcPct val="90000"/>
        </a:lnSpc>
        <a:spcBef>
          <a:spcPts val="510"/>
        </a:spcBef>
        <a:buClr>
          <a:schemeClr val="bg2"/>
        </a:buClr>
        <a:buFont typeface="Arial" panose="020B0604020202020204" pitchFamily="34" charset="0"/>
        <a:buChar char="•"/>
        <a:defRPr sz="1836" kern="1200">
          <a:solidFill>
            <a:schemeClr val="bg1"/>
          </a:solidFill>
          <a:latin typeface="Segoe UI" panose="020B0502040204020203" pitchFamily="34" charset="0"/>
          <a:ea typeface="+mn-ea"/>
          <a:cs typeface="Segoe UI" panose="020B0502040204020203" pitchFamily="34" charset="0"/>
        </a:defRPr>
      </a:lvl4pPr>
      <a:lvl5pPr marL="2098342" indent="-233149" algn="l" defTabSz="932597" rtl="0" eaLnBrk="1" latinLnBrk="0" hangingPunct="1">
        <a:lnSpc>
          <a:spcPct val="90000"/>
        </a:lnSpc>
        <a:spcBef>
          <a:spcPts val="510"/>
        </a:spcBef>
        <a:buClr>
          <a:schemeClr val="bg2"/>
        </a:buClr>
        <a:buFont typeface="Arial" panose="020B0604020202020204" pitchFamily="34" charset="0"/>
        <a:buChar char="•"/>
        <a:defRPr sz="1836" kern="1200">
          <a:solidFill>
            <a:schemeClr val="bg1"/>
          </a:solidFill>
          <a:latin typeface="Segoe UI" panose="020B0502040204020203" pitchFamily="34" charset="0"/>
          <a:ea typeface="+mn-ea"/>
          <a:cs typeface="Segoe UI" panose="020B0502040204020203" pitchFamily="34" charset="0"/>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8" name="Rectangle 7"/>
          <p:cNvSpPr/>
          <p:nvPr userDrawn="1"/>
        </p:nvSpPr>
        <p:spPr>
          <a:xfrm>
            <a:off x="1" y="0"/>
            <a:ext cx="12434889" cy="69945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904" dirty="0">
              <a:latin typeface="Segoe UI Light" panose="020B0502040204020203" pitchFamily="34" charset="0"/>
              <a:cs typeface="Segoe UI Light" panose="020B0502040204020203" pitchFamily="34" charset="0"/>
            </a:endParaRPr>
          </a:p>
        </p:txBody>
      </p:sp>
      <p:sp>
        <p:nvSpPr>
          <p:cNvPr id="2" name="Title Placeholder 1"/>
          <p:cNvSpPr>
            <a:spLocks noGrp="1"/>
          </p:cNvSpPr>
          <p:nvPr>
            <p:ph type="title"/>
          </p:nvPr>
        </p:nvSpPr>
        <p:spPr>
          <a:xfrm>
            <a:off x="272013" y="263132"/>
            <a:ext cx="9978932" cy="1165754"/>
          </a:xfrm>
          <a:prstGeom prst="rect">
            <a:avLst/>
          </a:prstGeom>
        </p:spPr>
        <p:txBody>
          <a:bodyPr vert="horz" lIns="0" tIns="45720" rIns="0" bIns="45720" rtlCol="0" anchor="ctr">
            <a:noAutofit/>
          </a:bodyPr>
          <a:lstStyle/>
          <a:p>
            <a:pPr marL="0" lvl="0" indent="0" algn="l" defTabSz="1243493" rtl="0" eaLnBrk="1" latinLnBrk="0" hangingPunct="1">
              <a:spcBef>
                <a:spcPct val="20000"/>
              </a:spcBef>
              <a:buClr>
                <a:schemeClr val="bg1"/>
              </a:buClr>
              <a:buFont typeface="Arial" panose="020B0604020202020204" pitchFamily="34" charset="0"/>
              <a:buNone/>
            </a:pPr>
            <a:r>
              <a:rPr lang="en-US" dirty="0"/>
              <a:t>TITLE AREA</a:t>
            </a:r>
            <a:endParaRPr lang="en-GB" dirty="0"/>
          </a:p>
        </p:txBody>
      </p:sp>
      <p:sp>
        <p:nvSpPr>
          <p:cNvPr id="3" name="Text Placeholder 2"/>
          <p:cNvSpPr>
            <a:spLocks noGrp="1"/>
          </p:cNvSpPr>
          <p:nvPr>
            <p:ph type="body" idx="1"/>
          </p:nvPr>
        </p:nvSpPr>
        <p:spPr>
          <a:xfrm>
            <a:off x="272015" y="1632055"/>
            <a:ext cx="11897337" cy="4824928"/>
          </a:xfrm>
          <a:prstGeom prst="rect">
            <a:avLst/>
          </a:prstGeom>
        </p:spPr>
        <p:txBody>
          <a:bodyPr vert="horz" lIns="0" tIns="45720" rIns="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pic>
        <p:nvPicPr>
          <p:cNvPr id="7" name="Picture 32"/>
          <p:cNvPicPr>
            <a:picLocks noChangeAspect="1" noChangeArrowheads="1"/>
          </p:cNvPicPr>
          <p:nvPr userDrawn="1"/>
        </p:nvPicPr>
        <p:blipFill>
          <a:blip r:embed="rId48" cstate="print">
            <a:extLst>
              <a:ext uri="{28A0092B-C50C-407E-A947-70E740481C1C}">
                <a14:useLocalDpi xmlns:a14="http://schemas.microsoft.com/office/drawing/2010/main" val="0"/>
              </a:ext>
            </a:extLst>
          </a:blip>
          <a:stretch>
            <a:fillRect/>
          </a:stretch>
        </p:blipFill>
        <p:spPr bwMode="auto">
          <a:xfrm>
            <a:off x="10540638" y="6365893"/>
            <a:ext cx="1831629" cy="5885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2504192"/>
      </p:ext>
    </p:extLst>
  </p:cSld>
  <p:clrMap bg1="lt1" tx1="dk1" bg2="lt2" tx2="dk2" accent1="accent1" accent2="accent2" accent3="accent3" accent4="accent4" accent5="accent5" accent6="accent6" hlink="hlink" folHlink="folHlink"/>
  <p:sldLayoutIdLst>
    <p:sldLayoutId id="2147484732" r:id="rId1"/>
    <p:sldLayoutId id="2147484733" r:id="rId2"/>
    <p:sldLayoutId id="2147484734" r:id="rId3"/>
    <p:sldLayoutId id="2147484735" r:id="rId4"/>
    <p:sldLayoutId id="2147484736" r:id="rId5"/>
    <p:sldLayoutId id="2147484737" r:id="rId6"/>
    <p:sldLayoutId id="2147484738" r:id="rId7"/>
    <p:sldLayoutId id="2147484739" r:id="rId8"/>
    <p:sldLayoutId id="2147484740" r:id="rId9"/>
    <p:sldLayoutId id="2147484741" r:id="rId10"/>
    <p:sldLayoutId id="2147484742" r:id="rId11"/>
    <p:sldLayoutId id="2147484743" r:id="rId12"/>
    <p:sldLayoutId id="2147484744" r:id="rId13"/>
    <p:sldLayoutId id="2147484745" r:id="rId14"/>
    <p:sldLayoutId id="2147484746" r:id="rId15"/>
    <p:sldLayoutId id="2147484747" r:id="rId16"/>
    <p:sldLayoutId id="2147484748" r:id="rId17"/>
    <p:sldLayoutId id="2147484749" r:id="rId18"/>
    <p:sldLayoutId id="2147484750" r:id="rId19"/>
    <p:sldLayoutId id="2147484751" r:id="rId20"/>
    <p:sldLayoutId id="2147484752" r:id="rId21"/>
    <p:sldLayoutId id="2147484753" r:id="rId22"/>
    <p:sldLayoutId id="2147484754" r:id="rId23"/>
    <p:sldLayoutId id="2147484755" r:id="rId24"/>
    <p:sldLayoutId id="2147484756" r:id="rId25"/>
    <p:sldLayoutId id="2147484757" r:id="rId26"/>
    <p:sldLayoutId id="2147484758" r:id="rId27"/>
    <p:sldLayoutId id="2147484759" r:id="rId28"/>
    <p:sldLayoutId id="2147484772" r:id="rId29"/>
    <p:sldLayoutId id="2147484773" r:id="rId30"/>
    <p:sldLayoutId id="2147484774" r:id="rId31"/>
    <p:sldLayoutId id="2147484776" r:id="rId32"/>
    <p:sldLayoutId id="2147484778" r:id="rId33"/>
    <p:sldLayoutId id="2147484780" r:id="rId34"/>
    <p:sldLayoutId id="2147484782" r:id="rId35"/>
    <p:sldLayoutId id="2147484783" r:id="rId36"/>
    <p:sldLayoutId id="2147484792" r:id="rId37"/>
    <p:sldLayoutId id="2147484793" r:id="rId38"/>
    <p:sldLayoutId id="2147484797" r:id="rId39"/>
    <p:sldLayoutId id="2147484798" r:id="rId40"/>
    <p:sldLayoutId id="2147484799" r:id="rId41"/>
    <p:sldLayoutId id="2147484800" r:id="rId42"/>
    <p:sldLayoutId id="2147484801" r:id="rId43"/>
    <p:sldLayoutId id="2147484802" r:id="rId44"/>
    <p:sldLayoutId id="2147484803" r:id="rId45"/>
    <p:sldLayoutId id="2147484804" r:id="rId4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1243493" rtl="0" eaLnBrk="1" latinLnBrk="0" hangingPunct="1">
        <a:lnSpc>
          <a:spcPct val="100000"/>
        </a:lnSpc>
        <a:spcBef>
          <a:spcPct val="0"/>
        </a:spcBef>
        <a:buNone/>
        <a:defRPr lang="en-GB" sz="6528" kern="1200" cap="all" baseline="0" dirty="0" smtClean="0">
          <a:solidFill>
            <a:schemeClr val="bg1"/>
          </a:solidFill>
          <a:latin typeface="Eurostile LT Std Ext Two" panose="020B0907030502060204" pitchFamily="34" charset="0"/>
          <a:ea typeface="+mj-ea"/>
          <a:cs typeface="Segoe UI Semibold" panose="020B0702040204020203" pitchFamily="34" charset="0"/>
        </a:defRPr>
      </a:lvl1pPr>
    </p:titleStyle>
    <p:bodyStyle>
      <a:lvl1pPr marL="0" indent="0" algn="l" defTabSz="1243493" rtl="0" eaLnBrk="1" latinLnBrk="0" hangingPunct="1">
        <a:spcBef>
          <a:spcPct val="20000"/>
        </a:spcBef>
        <a:buClr>
          <a:schemeClr val="bg1"/>
        </a:buClr>
        <a:buFont typeface="Arial" panose="020B0604020202020204" pitchFamily="34" charset="0"/>
        <a:buNone/>
        <a:defRPr sz="2720" kern="1200">
          <a:solidFill>
            <a:schemeClr val="bg1"/>
          </a:solidFill>
          <a:latin typeface="+mn-lt"/>
          <a:ea typeface="+mn-ea"/>
          <a:cs typeface="+mn-cs"/>
        </a:defRPr>
      </a:lvl1pPr>
      <a:lvl2pPr marL="490058" indent="-490058" algn="l" defTabSz="1243493" rtl="0" eaLnBrk="1" latinLnBrk="0" hangingPunct="1">
        <a:spcBef>
          <a:spcPct val="20000"/>
        </a:spcBef>
        <a:buClr>
          <a:schemeClr val="bg1"/>
        </a:buClr>
        <a:buFont typeface="Arial" panose="020B0604020202020204" pitchFamily="34" charset="0"/>
        <a:buChar char="‒"/>
        <a:defRPr sz="2448" kern="1200">
          <a:solidFill>
            <a:schemeClr val="bg1"/>
          </a:solidFill>
          <a:latin typeface="+mn-lt"/>
          <a:ea typeface="+mn-ea"/>
          <a:cs typeface="+mn-cs"/>
        </a:defRPr>
      </a:lvl2pPr>
      <a:lvl3pPr marL="971479" indent="-481422" algn="l" defTabSz="1243493" rtl="0" eaLnBrk="1" latinLnBrk="0" hangingPunct="1">
        <a:spcBef>
          <a:spcPct val="20000"/>
        </a:spcBef>
        <a:buClr>
          <a:schemeClr val="bg1"/>
        </a:buClr>
        <a:buFont typeface="Arial" panose="020B0604020202020204" pitchFamily="34" charset="0"/>
        <a:buChar char="‒"/>
        <a:defRPr sz="2176" kern="1200">
          <a:solidFill>
            <a:schemeClr val="bg1"/>
          </a:solidFill>
          <a:latin typeface="+mn-lt"/>
          <a:ea typeface="+mn-ea"/>
          <a:cs typeface="+mn-cs"/>
        </a:defRPr>
      </a:lvl3pPr>
      <a:lvl4pPr marL="1463694" indent="-492216" algn="l" defTabSz="1243493" rtl="0" eaLnBrk="1" latinLnBrk="0" hangingPunct="1">
        <a:spcBef>
          <a:spcPct val="20000"/>
        </a:spcBef>
        <a:buClr>
          <a:schemeClr val="bg1"/>
        </a:buClr>
        <a:buFont typeface="Arial" panose="020B0604020202020204" pitchFamily="34" charset="0"/>
        <a:buChar char="‒"/>
        <a:defRPr sz="1904" kern="1200">
          <a:solidFill>
            <a:schemeClr val="bg1"/>
          </a:solidFill>
          <a:latin typeface="+mn-lt"/>
          <a:ea typeface="+mn-ea"/>
          <a:cs typeface="+mn-cs"/>
        </a:defRPr>
      </a:lvl4pPr>
      <a:lvl5pPr marL="1953752" indent="-490058" algn="l" defTabSz="1243493" rtl="0" eaLnBrk="1" latinLnBrk="0" hangingPunct="1">
        <a:spcBef>
          <a:spcPct val="20000"/>
        </a:spcBef>
        <a:buClr>
          <a:schemeClr val="bg1"/>
        </a:buClr>
        <a:buFont typeface="Arial" panose="020B0604020202020204" pitchFamily="34" charset="0"/>
        <a:buChar char="‒"/>
        <a:defRPr sz="1904" kern="1200">
          <a:solidFill>
            <a:schemeClr val="bg1"/>
          </a:solidFill>
          <a:latin typeface="+mn-lt"/>
          <a:ea typeface="+mn-ea"/>
          <a:cs typeface="+mn-cs"/>
        </a:defRPr>
      </a:lvl5pPr>
      <a:lvl6pPr marL="3419605" indent="-310873" algn="l" defTabSz="1243493" rtl="0" eaLnBrk="1" latinLnBrk="0" hangingPunct="1">
        <a:spcBef>
          <a:spcPct val="20000"/>
        </a:spcBef>
        <a:buFont typeface="Arial" panose="020B0604020202020204" pitchFamily="34" charset="0"/>
        <a:buChar char="•"/>
        <a:defRPr sz="2720" kern="1200">
          <a:solidFill>
            <a:schemeClr val="tx1"/>
          </a:solidFill>
          <a:latin typeface="+mn-lt"/>
          <a:ea typeface="+mn-ea"/>
          <a:cs typeface="+mn-cs"/>
        </a:defRPr>
      </a:lvl6pPr>
      <a:lvl7pPr marL="4041351" indent="-310873" algn="l" defTabSz="1243493" rtl="0" eaLnBrk="1" latinLnBrk="0" hangingPunct="1">
        <a:spcBef>
          <a:spcPct val="20000"/>
        </a:spcBef>
        <a:buFont typeface="Arial" panose="020B0604020202020204" pitchFamily="34" charset="0"/>
        <a:buChar char="•"/>
        <a:defRPr sz="2720" kern="1200">
          <a:solidFill>
            <a:schemeClr val="tx1"/>
          </a:solidFill>
          <a:latin typeface="+mn-lt"/>
          <a:ea typeface="+mn-ea"/>
          <a:cs typeface="+mn-cs"/>
        </a:defRPr>
      </a:lvl7pPr>
      <a:lvl8pPr marL="4663097" indent="-310873" algn="l" defTabSz="1243493" rtl="0" eaLnBrk="1" latinLnBrk="0" hangingPunct="1">
        <a:spcBef>
          <a:spcPct val="20000"/>
        </a:spcBef>
        <a:buFont typeface="Arial" panose="020B0604020202020204" pitchFamily="34" charset="0"/>
        <a:buChar char="•"/>
        <a:defRPr sz="2720" kern="1200">
          <a:solidFill>
            <a:schemeClr val="tx1"/>
          </a:solidFill>
          <a:latin typeface="+mn-lt"/>
          <a:ea typeface="+mn-ea"/>
          <a:cs typeface="+mn-cs"/>
        </a:defRPr>
      </a:lvl8pPr>
      <a:lvl9pPr marL="5284843" indent="-310873" algn="l" defTabSz="1243493" rtl="0" eaLnBrk="1" latinLnBrk="0" hangingPunct="1">
        <a:spcBef>
          <a:spcPct val="20000"/>
        </a:spcBef>
        <a:buFont typeface="Arial" panose="020B0604020202020204" pitchFamily="34" charset="0"/>
        <a:buChar char="•"/>
        <a:defRPr sz="2720" kern="1200">
          <a:solidFill>
            <a:schemeClr val="tx1"/>
          </a:solidFill>
          <a:latin typeface="+mn-lt"/>
          <a:ea typeface="+mn-ea"/>
          <a:cs typeface="+mn-cs"/>
        </a:defRPr>
      </a:lvl9pPr>
    </p:bodyStyle>
    <p:otherStyle>
      <a:defPPr>
        <a:defRPr lang="en-US"/>
      </a:defPPr>
      <a:lvl1pPr marL="0" algn="l" defTabSz="1243493" rtl="0" eaLnBrk="1" latinLnBrk="0" hangingPunct="1">
        <a:defRPr sz="2448" kern="1200">
          <a:solidFill>
            <a:schemeClr val="tx1"/>
          </a:solidFill>
          <a:latin typeface="+mn-lt"/>
          <a:ea typeface="+mn-ea"/>
          <a:cs typeface="+mn-cs"/>
        </a:defRPr>
      </a:lvl1pPr>
      <a:lvl2pPr marL="621746" algn="l" defTabSz="1243493" rtl="0" eaLnBrk="1" latinLnBrk="0" hangingPunct="1">
        <a:defRPr sz="2448" kern="1200">
          <a:solidFill>
            <a:schemeClr val="tx1"/>
          </a:solidFill>
          <a:latin typeface="+mn-lt"/>
          <a:ea typeface="+mn-ea"/>
          <a:cs typeface="+mn-cs"/>
        </a:defRPr>
      </a:lvl2pPr>
      <a:lvl3pPr marL="1243493" algn="l" defTabSz="1243493" rtl="0" eaLnBrk="1" latinLnBrk="0" hangingPunct="1">
        <a:defRPr sz="2448" kern="1200">
          <a:solidFill>
            <a:schemeClr val="tx1"/>
          </a:solidFill>
          <a:latin typeface="+mn-lt"/>
          <a:ea typeface="+mn-ea"/>
          <a:cs typeface="+mn-cs"/>
        </a:defRPr>
      </a:lvl3pPr>
      <a:lvl4pPr marL="1865239" algn="l" defTabSz="1243493" rtl="0" eaLnBrk="1" latinLnBrk="0" hangingPunct="1">
        <a:defRPr sz="2448" kern="1200">
          <a:solidFill>
            <a:schemeClr val="tx1"/>
          </a:solidFill>
          <a:latin typeface="+mn-lt"/>
          <a:ea typeface="+mn-ea"/>
          <a:cs typeface="+mn-cs"/>
        </a:defRPr>
      </a:lvl4pPr>
      <a:lvl5pPr marL="2486985" algn="l" defTabSz="1243493" rtl="0" eaLnBrk="1" latinLnBrk="0" hangingPunct="1">
        <a:defRPr sz="2448" kern="1200">
          <a:solidFill>
            <a:schemeClr val="tx1"/>
          </a:solidFill>
          <a:latin typeface="+mn-lt"/>
          <a:ea typeface="+mn-ea"/>
          <a:cs typeface="+mn-cs"/>
        </a:defRPr>
      </a:lvl5pPr>
      <a:lvl6pPr marL="3108731" algn="l" defTabSz="1243493" rtl="0" eaLnBrk="1" latinLnBrk="0" hangingPunct="1">
        <a:defRPr sz="2448" kern="1200">
          <a:solidFill>
            <a:schemeClr val="tx1"/>
          </a:solidFill>
          <a:latin typeface="+mn-lt"/>
          <a:ea typeface="+mn-ea"/>
          <a:cs typeface="+mn-cs"/>
        </a:defRPr>
      </a:lvl6pPr>
      <a:lvl7pPr marL="3730478" algn="l" defTabSz="1243493" rtl="0" eaLnBrk="1" latinLnBrk="0" hangingPunct="1">
        <a:defRPr sz="2448" kern="1200">
          <a:solidFill>
            <a:schemeClr val="tx1"/>
          </a:solidFill>
          <a:latin typeface="+mn-lt"/>
          <a:ea typeface="+mn-ea"/>
          <a:cs typeface="+mn-cs"/>
        </a:defRPr>
      </a:lvl7pPr>
      <a:lvl8pPr marL="4352224" algn="l" defTabSz="1243493" rtl="0" eaLnBrk="1" latinLnBrk="0" hangingPunct="1">
        <a:defRPr sz="2448" kern="1200">
          <a:solidFill>
            <a:schemeClr val="tx1"/>
          </a:solidFill>
          <a:latin typeface="+mn-lt"/>
          <a:ea typeface="+mn-ea"/>
          <a:cs typeface="+mn-cs"/>
        </a:defRPr>
      </a:lvl8pPr>
      <a:lvl9pPr marL="4973970" algn="l" defTabSz="1243493" rtl="0" eaLnBrk="1" latinLnBrk="0" hangingPunct="1">
        <a:defRPr sz="2448"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04" y="295275"/>
            <a:ext cx="11888047"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05" y="1212851"/>
            <a:ext cx="11885680" cy="2159483"/>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59456453"/>
      </p:ext>
    </p:extLst>
  </p:cSld>
  <p:clrMap bg1="lt1" tx1="dk1" bg2="lt2" tx2="dk2" accent1="accent1" accent2="accent2" accent3="accent3" accent4="accent4" accent5="accent5" accent6="accent6" hlink="hlink" folHlink="folHlink"/>
  <p:sldLayoutIdLst>
    <p:sldLayoutId id="2147484826" r:id="rId1"/>
    <p:sldLayoutId id="2147484827" r:id="rId2"/>
    <p:sldLayoutId id="2147484828" r:id="rId3"/>
    <p:sldLayoutId id="2147484829" r:id="rId4"/>
    <p:sldLayoutId id="2147484830" r:id="rId5"/>
    <p:sldLayoutId id="2147484831" r:id="rId6"/>
  </p:sldLayoutIdLst>
  <p:transition>
    <p:fade/>
  </p:transition>
  <p:txStyles>
    <p:titleStyle>
      <a:lvl1pPr algn="l" defTabSz="932681"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77" marR="0" indent="-342877" algn="l" defTabSz="932681"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161" marR="0" indent="-241284" algn="l" defTabSz="932681"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048" marR="0" indent="-228586" algn="l" defTabSz="932681"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632" marR="0" indent="-228586" algn="l" defTabSz="932681" rtl="0" eaLnBrk="1" fontAlgn="auto" latinLnBrk="0" hangingPunct="1">
        <a:lnSpc>
          <a:spcPct val="90000"/>
        </a:lnSpc>
        <a:spcBef>
          <a:spcPct val="20000"/>
        </a:spcBef>
        <a:spcAft>
          <a:spcPts val="0"/>
        </a:spcAft>
        <a:buClrTx/>
        <a:buSzPct val="90000"/>
        <a:buFont typeface="Arial" pitchFamily="34" charset="0"/>
        <a:buChar char="•"/>
        <a:tabLst/>
        <a:defRPr sz="1801" kern="1200" spc="0" baseline="0">
          <a:gradFill>
            <a:gsLst>
              <a:gs pos="1250">
                <a:schemeClr val="tx1"/>
              </a:gs>
              <a:gs pos="100000">
                <a:schemeClr val="tx1"/>
              </a:gs>
            </a:gsLst>
            <a:lin ang="5400000" scaled="0"/>
          </a:gradFill>
          <a:latin typeface="+mn-lt"/>
          <a:ea typeface="+mn-ea"/>
          <a:cs typeface="+mn-cs"/>
        </a:defRPr>
      </a:lvl4pPr>
      <a:lvl5pPr marL="1257218" marR="0" indent="-228586" algn="l" defTabSz="932681" rtl="0" eaLnBrk="1" fontAlgn="auto" latinLnBrk="0" hangingPunct="1">
        <a:lnSpc>
          <a:spcPct val="90000"/>
        </a:lnSpc>
        <a:spcBef>
          <a:spcPct val="20000"/>
        </a:spcBef>
        <a:spcAft>
          <a:spcPts val="0"/>
        </a:spcAft>
        <a:buClrTx/>
        <a:buSzPct val="90000"/>
        <a:buFont typeface="Arial" pitchFamily="34" charset="0"/>
        <a:buChar char="•"/>
        <a:tabLst/>
        <a:defRPr sz="1801" kern="1200" spc="0" baseline="0">
          <a:gradFill>
            <a:gsLst>
              <a:gs pos="1250">
                <a:schemeClr val="tx1"/>
              </a:gs>
              <a:gs pos="100000">
                <a:schemeClr val="tx1"/>
              </a:gs>
            </a:gsLst>
            <a:lin ang="5400000" scaled="0"/>
          </a:gradFill>
          <a:latin typeface="+mn-lt"/>
          <a:ea typeface="+mn-ea"/>
          <a:cs typeface="+mn-cs"/>
        </a:defRPr>
      </a:lvl5pPr>
      <a:lvl6pPr marL="2564872" indent="-233171" algn="l" defTabSz="932681"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213" indent="-233171" algn="l" defTabSz="932681"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554" indent="-233171" algn="l" defTabSz="932681"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895" indent="-233171" algn="l" defTabSz="932681"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681" rtl="0" eaLnBrk="1" latinLnBrk="0" hangingPunct="1">
        <a:defRPr sz="1801" kern="1200">
          <a:solidFill>
            <a:schemeClr val="tx1"/>
          </a:solidFill>
          <a:latin typeface="+mn-lt"/>
          <a:ea typeface="+mn-ea"/>
          <a:cs typeface="+mn-cs"/>
        </a:defRPr>
      </a:lvl1pPr>
      <a:lvl2pPr marL="466341" algn="l" defTabSz="932681" rtl="0" eaLnBrk="1" latinLnBrk="0" hangingPunct="1">
        <a:defRPr sz="1801" kern="1200">
          <a:solidFill>
            <a:schemeClr val="tx1"/>
          </a:solidFill>
          <a:latin typeface="+mn-lt"/>
          <a:ea typeface="+mn-ea"/>
          <a:cs typeface="+mn-cs"/>
        </a:defRPr>
      </a:lvl2pPr>
      <a:lvl3pPr marL="932681" algn="l" defTabSz="932681" rtl="0" eaLnBrk="1" latinLnBrk="0" hangingPunct="1">
        <a:defRPr sz="1801" kern="1200">
          <a:solidFill>
            <a:schemeClr val="tx1"/>
          </a:solidFill>
          <a:latin typeface="+mn-lt"/>
          <a:ea typeface="+mn-ea"/>
          <a:cs typeface="+mn-cs"/>
        </a:defRPr>
      </a:lvl3pPr>
      <a:lvl4pPr marL="1399022" algn="l" defTabSz="932681" rtl="0" eaLnBrk="1" latinLnBrk="0" hangingPunct="1">
        <a:defRPr sz="1801" kern="1200">
          <a:solidFill>
            <a:schemeClr val="tx1"/>
          </a:solidFill>
          <a:latin typeface="+mn-lt"/>
          <a:ea typeface="+mn-ea"/>
          <a:cs typeface="+mn-cs"/>
        </a:defRPr>
      </a:lvl4pPr>
      <a:lvl5pPr marL="1865361" algn="l" defTabSz="932681" rtl="0" eaLnBrk="1" latinLnBrk="0" hangingPunct="1">
        <a:defRPr sz="1801" kern="1200">
          <a:solidFill>
            <a:schemeClr val="tx1"/>
          </a:solidFill>
          <a:latin typeface="+mn-lt"/>
          <a:ea typeface="+mn-ea"/>
          <a:cs typeface="+mn-cs"/>
        </a:defRPr>
      </a:lvl5pPr>
      <a:lvl6pPr marL="2331704" algn="l" defTabSz="932681" rtl="0" eaLnBrk="1" latinLnBrk="0" hangingPunct="1">
        <a:defRPr sz="1801" kern="1200">
          <a:solidFill>
            <a:schemeClr val="tx1"/>
          </a:solidFill>
          <a:latin typeface="+mn-lt"/>
          <a:ea typeface="+mn-ea"/>
          <a:cs typeface="+mn-cs"/>
        </a:defRPr>
      </a:lvl6pPr>
      <a:lvl7pPr marL="2798043" algn="l" defTabSz="932681" rtl="0" eaLnBrk="1" latinLnBrk="0" hangingPunct="1">
        <a:defRPr sz="1801" kern="1200">
          <a:solidFill>
            <a:schemeClr val="tx1"/>
          </a:solidFill>
          <a:latin typeface="+mn-lt"/>
          <a:ea typeface="+mn-ea"/>
          <a:cs typeface="+mn-cs"/>
        </a:defRPr>
      </a:lvl7pPr>
      <a:lvl8pPr marL="3264383" algn="l" defTabSz="932681" rtl="0" eaLnBrk="1" latinLnBrk="0" hangingPunct="1">
        <a:defRPr sz="1801" kern="1200">
          <a:solidFill>
            <a:schemeClr val="tx1"/>
          </a:solidFill>
          <a:latin typeface="+mn-lt"/>
          <a:ea typeface="+mn-ea"/>
          <a:cs typeface="+mn-cs"/>
        </a:defRPr>
      </a:lvl8pPr>
      <a:lvl9pPr marL="3730725" algn="l" defTabSz="932681" rtl="0" eaLnBrk="1" latinLnBrk="0" hangingPunct="1">
        <a:defRPr sz="1801"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07174042"/>
      </p:ext>
    </p:extLst>
  </p:cSld>
  <p:clrMap bg1="lt1" tx1="dk1" bg2="lt2" tx2="dk2" accent1="accent1" accent2="accent2" accent3="accent3" accent4="accent4" accent5="accent5" accent6="accent6" hlink="hlink" folHlink="folHlink"/>
  <p:sldLayoutIdLst>
    <p:sldLayoutId id="2147484906" r:id="rId1"/>
    <p:sldLayoutId id="2147484907" r:id="rId2"/>
    <p:sldLayoutId id="2147484908" r:id="rId3"/>
    <p:sldLayoutId id="2147484909" r:id="rId4"/>
    <p:sldLayoutId id="2147484910" r:id="rId5"/>
    <p:sldLayoutId id="2147484911" r:id="rId6"/>
    <p:sldLayoutId id="2147484912" r:id="rId7"/>
    <p:sldLayoutId id="2147484913" r:id="rId8"/>
    <p:sldLayoutId id="2147484914" r:id="rId9"/>
    <p:sldLayoutId id="2147484915" r:id="rId10"/>
    <p:sldLayoutId id="2147484916" r:id="rId11"/>
  </p:sldLayoutIdLst>
  <mc:AlternateContent xmlns:mc="http://schemas.openxmlformats.org/markup-compatibility/2006" xmlns:p14="http://schemas.microsoft.com/office/powerpoint/2010/main">
    <mc:Choice Requires="p14">
      <p:transition spd="slow" p14:dur="1750">
        <p14:flip dir="r"/>
      </p:transition>
    </mc:Choice>
    <mc:Fallback xmlns="">
      <p:transition spd="slow">
        <p:fade/>
      </p:transition>
    </mc:Fallback>
  </mc:AlternateContent>
  <p:txStyles>
    <p:titleStyle>
      <a:lvl1pPr algn="l" defTabSz="932490" rtl="0" eaLnBrk="1" latinLnBrk="0" hangingPunct="1">
        <a:lnSpc>
          <a:spcPct val="90000"/>
        </a:lnSpc>
        <a:spcBef>
          <a:spcPct val="0"/>
        </a:spcBef>
        <a:buNone/>
        <a:defRPr sz="4486" kern="1200">
          <a:solidFill>
            <a:schemeClr val="tx1"/>
          </a:solidFill>
          <a:latin typeface="+mj-lt"/>
          <a:ea typeface="+mj-ea"/>
          <a:cs typeface="+mj-cs"/>
        </a:defRPr>
      </a:lvl1pPr>
    </p:titleStyle>
    <p:bodyStyle>
      <a:lvl1pPr marL="233122" indent="-233122" algn="l" defTabSz="932490"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367" indent="-233122" algn="l" defTabSz="932490"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612" indent="-233122" algn="l" defTabSz="932490"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1857" indent="-233122" algn="l" defTabSz="932490"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101" indent="-233122" algn="l" defTabSz="932490"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347" indent="-233122" algn="l" defTabSz="932490"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592" indent="-233122" algn="l" defTabSz="932490"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6837" indent="-233122" algn="l" defTabSz="932490"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082" indent="-233122" algn="l" defTabSz="932490"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490" rtl="0" eaLnBrk="1" latinLnBrk="0" hangingPunct="1">
        <a:defRPr sz="1836" kern="1200">
          <a:solidFill>
            <a:schemeClr val="tx1"/>
          </a:solidFill>
          <a:latin typeface="+mn-lt"/>
          <a:ea typeface="+mn-ea"/>
          <a:cs typeface="+mn-cs"/>
        </a:defRPr>
      </a:lvl1pPr>
      <a:lvl2pPr marL="466244" algn="l" defTabSz="932490" rtl="0" eaLnBrk="1" latinLnBrk="0" hangingPunct="1">
        <a:defRPr sz="1836" kern="1200">
          <a:solidFill>
            <a:schemeClr val="tx1"/>
          </a:solidFill>
          <a:latin typeface="+mn-lt"/>
          <a:ea typeface="+mn-ea"/>
          <a:cs typeface="+mn-cs"/>
        </a:defRPr>
      </a:lvl2pPr>
      <a:lvl3pPr marL="932490" algn="l" defTabSz="932490" rtl="0" eaLnBrk="1" latinLnBrk="0" hangingPunct="1">
        <a:defRPr sz="1836" kern="1200">
          <a:solidFill>
            <a:schemeClr val="tx1"/>
          </a:solidFill>
          <a:latin typeface="+mn-lt"/>
          <a:ea typeface="+mn-ea"/>
          <a:cs typeface="+mn-cs"/>
        </a:defRPr>
      </a:lvl3pPr>
      <a:lvl4pPr marL="1398735" algn="l" defTabSz="932490" rtl="0" eaLnBrk="1" latinLnBrk="0" hangingPunct="1">
        <a:defRPr sz="1836" kern="1200">
          <a:solidFill>
            <a:schemeClr val="tx1"/>
          </a:solidFill>
          <a:latin typeface="+mn-lt"/>
          <a:ea typeface="+mn-ea"/>
          <a:cs typeface="+mn-cs"/>
        </a:defRPr>
      </a:lvl4pPr>
      <a:lvl5pPr marL="1864980" algn="l" defTabSz="932490" rtl="0" eaLnBrk="1" latinLnBrk="0" hangingPunct="1">
        <a:defRPr sz="1836" kern="1200">
          <a:solidFill>
            <a:schemeClr val="tx1"/>
          </a:solidFill>
          <a:latin typeface="+mn-lt"/>
          <a:ea typeface="+mn-ea"/>
          <a:cs typeface="+mn-cs"/>
        </a:defRPr>
      </a:lvl5pPr>
      <a:lvl6pPr marL="2331225" algn="l" defTabSz="932490" rtl="0" eaLnBrk="1" latinLnBrk="0" hangingPunct="1">
        <a:defRPr sz="1836" kern="1200">
          <a:solidFill>
            <a:schemeClr val="tx1"/>
          </a:solidFill>
          <a:latin typeface="+mn-lt"/>
          <a:ea typeface="+mn-ea"/>
          <a:cs typeface="+mn-cs"/>
        </a:defRPr>
      </a:lvl6pPr>
      <a:lvl7pPr marL="2797469" algn="l" defTabSz="932490" rtl="0" eaLnBrk="1" latinLnBrk="0" hangingPunct="1">
        <a:defRPr sz="1836" kern="1200">
          <a:solidFill>
            <a:schemeClr val="tx1"/>
          </a:solidFill>
          <a:latin typeface="+mn-lt"/>
          <a:ea typeface="+mn-ea"/>
          <a:cs typeface="+mn-cs"/>
        </a:defRPr>
      </a:lvl7pPr>
      <a:lvl8pPr marL="3263714" algn="l" defTabSz="932490" rtl="0" eaLnBrk="1" latinLnBrk="0" hangingPunct="1">
        <a:defRPr sz="1836" kern="1200">
          <a:solidFill>
            <a:schemeClr val="tx1"/>
          </a:solidFill>
          <a:latin typeface="+mn-lt"/>
          <a:ea typeface="+mn-ea"/>
          <a:cs typeface="+mn-cs"/>
        </a:defRPr>
      </a:lvl8pPr>
      <a:lvl9pPr marL="3729958" algn="l" defTabSz="932490" rtl="0" eaLnBrk="1" latinLnBrk="0" hangingPunct="1">
        <a:defRPr sz="1836"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0939589"/>
      </p:ext>
    </p:extLst>
  </p:cSld>
  <p:clrMap bg1="lt1" tx1="dk1" bg2="lt2" tx2="dk2" accent1="accent1" accent2="accent2" accent3="accent3" accent4="accent4" accent5="accent5" accent6="accent6" hlink="hlink" folHlink="folHlink"/>
  <p:sldLayoutIdLst>
    <p:sldLayoutId id="2147484926" r:id="rId1"/>
    <p:sldLayoutId id="2147484927" r:id="rId2"/>
    <p:sldLayoutId id="2147484928" r:id="rId3"/>
    <p:sldLayoutId id="2147484929" r:id="rId4"/>
    <p:sldLayoutId id="2147484930" r:id="rId5"/>
    <p:sldLayoutId id="2147484931" r:id="rId6"/>
    <p:sldLayoutId id="2147484932" r:id="rId7"/>
  </p:sldLayoutIdLst>
  <mc:AlternateContent xmlns:mc="http://schemas.openxmlformats.org/markup-compatibility/2006" xmlns:p14="http://schemas.microsoft.com/office/powerpoint/2010/main">
    <mc:Choice Requires="p14">
      <p:transition spd="slow" p14:dur="1750">
        <p14:flip dir="r"/>
      </p:transition>
    </mc:Choice>
    <mc:Fallback xmlns="">
      <p:transition spd="slow">
        <p:fade/>
      </p:transition>
    </mc:Fallback>
  </mc:AlternateContent>
  <p:txStyles>
    <p:titleStyle>
      <a:lvl1pPr algn="l" defTabSz="932490" rtl="0" eaLnBrk="1" latinLnBrk="0" hangingPunct="1">
        <a:lnSpc>
          <a:spcPct val="90000"/>
        </a:lnSpc>
        <a:spcBef>
          <a:spcPct val="0"/>
        </a:spcBef>
        <a:buNone/>
        <a:defRPr sz="4486" kern="1200">
          <a:solidFill>
            <a:schemeClr val="tx1"/>
          </a:solidFill>
          <a:latin typeface="+mj-lt"/>
          <a:ea typeface="+mj-ea"/>
          <a:cs typeface="+mj-cs"/>
        </a:defRPr>
      </a:lvl1pPr>
    </p:titleStyle>
    <p:bodyStyle>
      <a:lvl1pPr marL="233122" indent="-233122" algn="l" defTabSz="932490"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367" indent="-233122" algn="l" defTabSz="932490"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612" indent="-233122" algn="l" defTabSz="932490"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1857" indent="-233122" algn="l" defTabSz="932490"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101" indent="-233122" algn="l" defTabSz="932490"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347" indent="-233122" algn="l" defTabSz="932490"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592" indent="-233122" algn="l" defTabSz="932490"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6837" indent="-233122" algn="l" defTabSz="932490"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082" indent="-233122" algn="l" defTabSz="932490"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490" rtl="0" eaLnBrk="1" latinLnBrk="0" hangingPunct="1">
        <a:defRPr sz="1836" kern="1200">
          <a:solidFill>
            <a:schemeClr val="tx1"/>
          </a:solidFill>
          <a:latin typeface="+mn-lt"/>
          <a:ea typeface="+mn-ea"/>
          <a:cs typeface="+mn-cs"/>
        </a:defRPr>
      </a:lvl1pPr>
      <a:lvl2pPr marL="466244" algn="l" defTabSz="932490" rtl="0" eaLnBrk="1" latinLnBrk="0" hangingPunct="1">
        <a:defRPr sz="1836" kern="1200">
          <a:solidFill>
            <a:schemeClr val="tx1"/>
          </a:solidFill>
          <a:latin typeface="+mn-lt"/>
          <a:ea typeface="+mn-ea"/>
          <a:cs typeface="+mn-cs"/>
        </a:defRPr>
      </a:lvl2pPr>
      <a:lvl3pPr marL="932490" algn="l" defTabSz="932490" rtl="0" eaLnBrk="1" latinLnBrk="0" hangingPunct="1">
        <a:defRPr sz="1836" kern="1200">
          <a:solidFill>
            <a:schemeClr val="tx1"/>
          </a:solidFill>
          <a:latin typeface="+mn-lt"/>
          <a:ea typeface="+mn-ea"/>
          <a:cs typeface="+mn-cs"/>
        </a:defRPr>
      </a:lvl3pPr>
      <a:lvl4pPr marL="1398735" algn="l" defTabSz="932490" rtl="0" eaLnBrk="1" latinLnBrk="0" hangingPunct="1">
        <a:defRPr sz="1836" kern="1200">
          <a:solidFill>
            <a:schemeClr val="tx1"/>
          </a:solidFill>
          <a:latin typeface="+mn-lt"/>
          <a:ea typeface="+mn-ea"/>
          <a:cs typeface="+mn-cs"/>
        </a:defRPr>
      </a:lvl4pPr>
      <a:lvl5pPr marL="1864980" algn="l" defTabSz="932490" rtl="0" eaLnBrk="1" latinLnBrk="0" hangingPunct="1">
        <a:defRPr sz="1836" kern="1200">
          <a:solidFill>
            <a:schemeClr val="tx1"/>
          </a:solidFill>
          <a:latin typeface="+mn-lt"/>
          <a:ea typeface="+mn-ea"/>
          <a:cs typeface="+mn-cs"/>
        </a:defRPr>
      </a:lvl5pPr>
      <a:lvl6pPr marL="2331225" algn="l" defTabSz="932490" rtl="0" eaLnBrk="1" latinLnBrk="0" hangingPunct="1">
        <a:defRPr sz="1836" kern="1200">
          <a:solidFill>
            <a:schemeClr val="tx1"/>
          </a:solidFill>
          <a:latin typeface="+mn-lt"/>
          <a:ea typeface="+mn-ea"/>
          <a:cs typeface="+mn-cs"/>
        </a:defRPr>
      </a:lvl6pPr>
      <a:lvl7pPr marL="2797469" algn="l" defTabSz="932490" rtl="0" eaLnBrk="1" latinLnBrk="0" hangingPunct="1">
        <a:defRPr sz="1836" kern="1200">
          <a:solidFill>
            <a:schemeClr val="tx1"/>
          </a:solidFill>
          <a:latin typeface="+mn-lt"/>
          <a:ea typeface="+mn-ea"/>
          <a:cs typeface="+mn-cs"/>
        </a:defRPr>
      </a:lvl7pPr>
      <a:lvl8pPr marL="3263714" algn="l" defTabSz="932490" rtl="0" eaLnBrk="1" latinLnBrk="0" hangingPunct="1">
        <a:defRPr sz="1836" kern="1200">
          <a:solidFill>
            <a:schemeClr val="tx1"/>
          </a:solidFill>
          <a:latin typeface="+mn-lt"/>
          <a:ea typeface="+mn-ea"/>
          <a:cs typeface="+mn-cs"/>
        </a:defRPr>
      </a:lvl8pPr>
      <a:lvl9pPr marL="3729958" algn="l" defTabSz="932490" rtl="0" eaLnBrk="1" latinLnBrk="0" hangingPunct="1">
        <a:defRPr sz="1836"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29461110"/>
      </p:ext>
    </p:extLst>
  </p:cSld>
  <p:clrMap bg1="lt1" tx1="dk1" bg2="lt2" tx2="dk2" accent1="accent1" accent2="accent2" accent3="accent3" accent4="accent4" accent5="accent5" accent6="accent6" hlink="hlink" folHlink="folHlink"/>
  <p:sldLayoutIdLst>
    <p:sldLayoutId id="2147484934" r:id="rId1"/>
    <p:sldLayoutId id="2147484935" r:id="rId2"/>
    <p:sldLayoutId id="2147484936" r:id="rId3"/>
    <p:sldLayoutId id="2147484937" r:id="rId4"/>
    <p:sldLayoutId id="2147484938" r:id="rId5"/>
    <p:sldLayoutId id="2147484939" r:id="rId6"/>
    <p:sldLayoutId id="2147484940" r:id="rId7"/>
  </p:sldLayoutIdLst>
  <mc:AlternateContent xmlns:mc="http://schemas.openxmlformats.org/markup-compatibility/2006" xmlns:p14="http://schemas.microsoft.com/office/powerpoint/2010/main">
    <mc:Choice Requires="p14">
      <p:transition spd="slow" p14:dur="1750">
        <p14:flip dir="r"/>
      </p:transition>
    </mc:Choice>
    <mc:Fallback xmlns="">
      <p:transition spd="slow">
        <p:fade/>
      </p:transition>
    </mc:Fallback>
  </mc:AlternateContent>
  <p:txStyles>
    <p:titleStyle>
      <a:lvl1pPr algn="l" defTabSz="932490" rtl="0" eaLnBrk="1" latinLnBrk="0" hangingPunct="1">
        <a:lnSpc>
          <a:spcPct val="90000"/>
        </a:lnSpc>
        <a:spcBef>
          <a:spcPct val="0"/>
        </a:spcBef>
        <a:buNone/>
        <a:defRPr sz="4486" kern="1200">
          <a:solidFill>
            <a:schemeClr val="tx1"/>
          </a:solidFill>
          <a:latin typeface="+mj-lt"/>
          <a:ea typeface="+mj-ea"/>
          <a:cs typeface="+mj-cs"/>
        </a:defRPr>
      </a:lvl1pPr>
    </p:titleStyle>
    <p:bodyStyle>
      <a:lvl1pPr marL="233122" indent="-233122" algn="l" defTabSz="932490"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367" indent="-233122" algn="l" defTabSz="932490"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612" indent="-233122" algn="l" defTabSz="932490"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1857" indent="-233122" algn="l" defTabSz="932490"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101" indent="-233122" algn="l" defTabSz="932490"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347" indent="-233122" algn="l" defTabSz="932490"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592" indent="-233122" algn="l" defTabSz="932490"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6837" indent="-233122" algn="l" defTabSz="932490"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082" indent="-233122" algn="l" defTabSz="932490"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490" rtl="0" eaLnBrk="1" latinLnBrk="0" hangingPunct="1">
        <a:defRPr sz="1836" kern="1200">
          <a:solidFill>
            <a:schemeClr val="tx1"/>
          </a:solidFill>
          <a:latin typeface="+mn-lt"/>
          <a:ea typeface="+mn-ea"/>
          <a:cs typeface="+mn-cs"/>
        </a:defRPr>
      </a:lvl1pPr>
      <a:lvl2pPr marL="466244" algn="l" defTabSz="932490" rtl="0" eaLnBrk="1" latinLnBrk="0" hangingPunct="1">
        <a:defRPr sz="1836" kern="1200">
          <a:solidFill>
            <a:schemeClr val="tx1"/>
          </a:solidFill>
          <a:latin typeface="+mn-lt"/>
          <a:ea typeface="+mn-ea"/>
          <a:cs typeface="+mn-cs"/>
        </a:defRPr>
      </a:lvl2pPr>
      <a:lvl3pPr marL="932490" algn="l" defTabSz="932490" rtl="0" eaLnBrk="1" latinLnBrk="0" hangingPunct="1">
        <a:defRPr sz="1836" kern="1200">
          <a:solidFill>
            <a:schemeClr val="tx1"/>
          </a:solidFill>
          <a:latin typeface="+mn-lt"/>
          <a:ea typeface="+mn-ea"/>
          <a:cs typeface="+mn-cs"/>
        </a:defRPr>
      </a:lvl3pPr>
      <a:lvl4pPr marL="1398735" algn="l" defTabSz="932490" rtl="0" eaLnBrk="1" latinLnBrk="0" hangingPunct="1">
        <a:defRPr sz="1836" kern="1200">
          <a:solidFill>
            <a:schemeClr val="tx1"/>
          </a:solidFill>
          <a:latin typeface="+mn-lt"/>
          <a:ea typeface="+mn-ea"/>
          <a:cs typeface="+mn-cs"/>
        </a:defRPr>
      </a:lvl4pPr>
      <a:lvl5pPr marL="1864980" algn="l" defTabSz="932490" rtl="0" eaLnBrk="1" latinLnBrk="0" hangingPunct="1">
        <a:defRPr sz="1836" kern="1200">
          <a:solidFill>
            <a:schemeClr val="tx1"/>
          </a:solidFill>
          <a:latin typeface="+mn-lt"/>
          <a:ea typeface="+mn-ea"/>
          <a:cs typeface="+mn-cs"/>
        </a:defRPr>
      </a:lvl5pPr>
      <a:lvl6pPr marL="2331225" algn="l" defTabSz="932490" rtl="0" eaLnBrk="1" latinLnBrk="0" hangingPunct="1">
        <a:defRPr sz="1836" kern="1200">
          <a:solidFill>
            <a:schemeClr val="tx1"/>
          </a:solidFill>
          <a:latin typeface="+mn-lt"/>
          <a:ea typeface="+mn-ea"/>
          <a:cs typeface="+mn-cs"/>
        </a:defRPr>
      </a:lvl6pPr>
      <a:lvl7pPr marL="2797469" algn="l" defTabSz="932490" rtl="0" eaLnBrk="1" latinLnBrk="0" hangingPunct="1">
        <a:defRPr sz="1836" kern="1200">
          <a:solidFill>
            <a:schemeClr val="tx1"/>
          </a:solidFill>
          <a:latin typeface="+mn-lt"/>
          <a:ea typeface="+mn-ea"/>
          <a:cs typeface="+mn-cs"/>
        </a:defRPr>
      </a:lvl7pPr>
      <a:lvl8pPr marL="3263714" algn="l" defTabSz="932490" rtl="0" eaLnBrk="1" latinLnBrk="0" hangingPunct="1">
        <a:defRPr sz="1836" kern="1200">
          <a:solidFill>
            <a:schemeClr val="tx1"/>
          </a:solidFill>
          <a:latin typeface="+mn-lt"/>
          <a:ea typeface="+mn-ea"/>
          <a:cs typeface="+mn-cs"/>
        </a:defRPr>
      </a:lvl8pPr>
      <a:lvl9pPr marL="3729958" algn="l" defTabSz="932490" rtl="0" eaLnBrk="1" latinLnBrk="0" hangingPunct="1">
        <a:defRPr sz="1836"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rgbClr val="0078D7"/>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04" y="295275"/>
            <a:ext cx="11888047"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05" y="1212852"/>
            <a:ext cx="11885681"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11148"/>
      </p:ext>
    </p:extLst>
  </p:cSld>
  <p:clrMap bg1="dk1" tx1="lt1" bg2="dk2" tx2="lt2" accent1="accent1" accent2="accent2" accent3="accent3" accent4="accent4" accent5="accent5" accent6="accent6" hlink="hlink" folHlink="folHlink"/>
  <p:sldLayoutIdLst>
    <p:sldLayoutId id="2147484993" r:id="rId1"/>
    <p:sldLayoutId id="2147484994" r:id="rId2"/>
    <p:sldLayoutId id="2147484995" r:id="rId3"/>
    <p:sldLayoutId id="2147484996" r:id="rId4"/>
    <p:sldLayoutId id="2147484997" r:id="rId5"/>
    <p:sldLayoutId id="2147484998" r:id="rId6"/>
    <p:sldLayoutId id="2147484999" r:id="rId7"/>
    <p:sldLayoutId id="2147485000" r:id="rId8"/>
    <p:sldLayoutId id="2147485001" r:id="rId9"/>
    <p:sldLayoutId id="2147485002" r:id="rId10"/>
    <p:sldLayoutId id="2147485003" r:id="rId11"/>
    <p:sldLayoutId id="2147485004" r:id="rId12"/>
    <p:sldLayoutId id="2147485005" r:id="rId13"/>
    <p:sldLayoutId id="2147485006" r:id="rId14"/>
    <p:sldLayoutId id="2147485007" r:id="rId15"/>
    <p:sldLayoutId id="2147485008" r:id="rId16"/>
    <p:sldLayoutId id="2147485009" r:id="rId17"/>
    <p:sldLayoutId id="2147485010" r:id="rId18"/>
    <p:sldLayoutId id="2147485011" r:id="rId19"/>
    <p:sldLayoutId id="2147485013" r:id="rId20"/>
    <p:sldLayoutId id="2147485014" r:id="rId21"/>
    <p:sldLayoutId id="2147485015" r:id="rId22"/>
  </p:sldLayoutIdLst>
  <p:transition>
    <p:fade/>
  </p:transition>
  <p:txStyles>
    <p:titleStyle>
      <a:lvl1pPr algn="l" defTabSz="932649"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66" marR="0" indent="-342866" algn="l" defTabSz="932649"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142" marR="0" indent="-241276" algn="l" defTabSz="932649"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020" marR="0" indent="-228577" algn="l" defTabSz="932649"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97" marR="0" indent="-228577" algn="l" defTabSz="932649"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174" marR="0" indent="-228577" algn="l" defTabSz="932649"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783" indent="-233163" algn="l" defTabSz="93264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109" indent="-233163" algn="l" defTabSz="93264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433" indent="-233163" algn="l" defTabSz="93264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759" indent="-233163" algn="l" defTabSz="93264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649" rtl="0" eaLnBrk="1" latinLnBrk="0" hangingPunct="1">
        <a:defRPr sz="1800" kern="1200">
          <a:solidFill>
            <a:schemeClr val="tx1"/>
          </a:solidFill>
          <a:latin typeface="+mn-lt"/>
          <a:ea typeface="+mn-ea"/>
          <a:cs typeface="+mn-cs"/>
        </a:defRPr>
      </a:lvl1pPr>
      <a:lvl2pPr marL="466324" algn="l" defTabSz="932649" rtl="0" eaLnBrk="1" latinLnBrk="0" hangingPunct="1">
        <a:defRPr sz="1800" kern="1200">
          <a:solidFill>
            <a:schemeClr val="tx1"/>
          </a:solidFill>
          <a:latin typeface="+mn-lt"/>
          <a:ea typeface="+mn-ea"/>
          <a:cs typeface="+mn-cs"/>
        </a:defRPr>
      </a:lvl2pPr>
      <a:lvl3pPr marL="932649" algn="l" defTabSz="932649" rtl="0" eaLnBrk="1" latinLnBrk="0" hangingPunct="1">
        <a:defRPr sz="1800" kern="1200">
          <a:solidFill>
            <a:schemeClr val="tx1"/>
          </a:solidFill>
          <a:latin typeface="+mn-lt"/>
          <a:ea typeface="+mn-ea"/>
          <a:cs typeface="+mn-cs"/>
        </a:defRPr>
      </a:lvl3pPr>
      <a:lvl4pPr marL="1398973" algn="l" defTabSz="932649" rtl="0" eaLnBrk="1" latinLnBrk="0" hangingPunct="1">
        <a:defRPr sz="1800" kern="1200">
          <a:solidFill>
            <a:schemeClr val="tx1"/>
          </a:solidFill>
          <a:latin typeface="+mn-lt"/>
          <a:ea typeface="+mn-ea"/>
          <a:cs typeface="+mn-cs"/>
        </a:defRPr>
      </a:lvl4pPr>
      <a:lvl5pPr marL="1865297" algn="l" defTabSz="932649" rtl="0" eaLnBrk="1" latinLnBrk="0" hangingPunct="1">
        <a:defRPr sz="1800" kern="1200">
          <a:solidFill>
            <a:schemeClr val="tx1"/>
          </a:solidFill>
          <a:latin typeface="+mn-lt"/>
          <a:ea typeface="+mn-ea"/>
          <a:cs typeface="+mn-cs"/>
        </a:defRPr>
      </a:lvl5pPr>
      <a:lvl6pPr marL="2331623" algn="l" defTabSz="932649" rtl="0" eaLnBrk="1" latinLnBrk="0" hangingPunct="1">
        <a:defRPr sz="1800" kern="1200">
          <a:solidFill>
            <a:schemeClr val="tx1"/>
          </a:solidFill>
          <a:latin typeface="+mn-lt"/>
          <a:ea typeface="+mn-ea"/>
          <a:cs typeface="+mn-cs"/>
        </a:defRPr>
      </a:lvl6pPr>
      <a:lvl7pPr marL="2797946" algn="l" defTabSz="932649" rtl="0" eaLnBrk="1" latinLnBrk="0" hangingPunct="1">
        <a:defRPr sz="1800" kern="1200">
          <a:solidFill>
            <a:schemeClr val="tx1"/>
          </a:solidFill>
          <a:latin typeface="+mn-lt"/>
          <a:ea typeface="+mn-ea"/>
          <a:cs typeface="+mn-cs"/>
        </a:defRPr>
      </a:lvl7pPr>
      <a:lvl8pPr marL="3264271" algn="l" defTabSz="932649" rtl="0" eaLnBrk="1" latinLnBrk="0" hangingPunct="1">
        <a:defRPr sz="1800" kern="1200">
          <a:solidFill>
            <a:schemeClr val="tx1"/>
          </a:solidFill>
          <a:latin typeface="+mn-lt"/>
          <a:ea typeface="+mn-ea"/>
          <a:cs typeface="+mn-cs"/>
        </a:defRPr>
      </a:lvl8pPr>
      <a:lvl9pPr marL="3730596" algn="l" defTabSz="932649"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04" y="295275"/>
            <a:ext cx="11888047"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06" y="1212851"/>
            <a:ext cx="11885681"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3" cstate="screen">
            <a:extLst>
              <a:ext uri="{28A0092B-C50C-407E-A947-70E740481C1C}">
                <a14:useLocalDpi xmlns:a14="http://schemas.microsoft.com/office/drawing/2010/main"/>
              </a:ext>
            </a:extLst>
          </a:blip>
          <a:stretch>
            <a:fillRect/>
          </a:stretch>
        </p:blipFill>
        <p:spPr>
          <a:xfrm rot="5400000">
            <a:off x="9370154" y="3072354"/>
            <a:ext cx="6995160" cy="849817"/>
          </a:xfrm>
          <a:prstGeom prst="rect">
            <a:avLst/>
          </a:prstGeom>
        </p:spPr>
      </p:pic>
    </p:spTree>
    <p:extLst>
      <p:ext uri="{BB962C8B-B14F-4D97-AF65-F5344CB8AC3E}">
        <p14:creationId xmlns:p14="http://schemas.microsoft.com/office/powerpoint/2010/main" val="4281792775"/>
      </p:ext>
    </p:extLst>
  </p:cSld>
  <p:clrMap bg1="lt1" tx1="dk1" bg2="lt2" tx2="dk2" accent1="accent1" accent2="accent2" accent3="accent3" accent4="accent4" accent5="accent5" accent6="accent6" hlink="hlink" folHlink="folHlink"/>
  <p:sldLayoutIdLst>
    <p:sldLayoutId id="2147485077" r:id="rId1"/>
    <p:sldLayoutId id="2147485078" r:id="rId2"/>
    <p:sldLayoutId id="2147485079" r:id="rId3"/>
    <p:sldLayoutId id="2147485080" r:id="rId4"/>
    <p:sldLayoutId id="2147485081" r:id="rId5"/>
    <p:sldLayoutId id="2147485082" r:id="rId6"/>
    <p:sldLayoutId id="2147485083" r:id="rId7"/>
    <p:sldLayoutId id="2147485084" r:id="rId8"/>
    <p:sldLayoutId id="2147485085" r:id="rId9"/>
    <p:sldLayoutId id="2147485086" r:id="rId10"/>
    <p:sldLayoutId id="2147485087" r:id="rId11"/>
    <p:sldLayoutId id="2147485088" r:id="rId12"/>
    <p:sldLayoutId id="2147485089" r:id="rId13"/>
    <p:sldLayoutId id="2147485090" r:id="rId14"/>
    <p:sldLayoutId id="2147485091" r:id="rId15"/>
    <p:sldLayoutId id="2147485092" r:id="rId16"/>
    <p:sldLayoutId id="2147485093" r:id="rId17"/>
    <p:sldLayoutId id="2147485094" r:id="rId18"/>
    <p:sldLayoutId id="2147485095" r:id="rId19"/>
    <p:sldLayoutId id="2147485096" r:id="rId20"/>
    <p:sldLayoutId id="2147485097" r:id="rId21"/>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7"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99" kern="1200" spc="0" baseline="0">
          <a:gradFill>
            <a:gsLst>
              <a:gs pos="1250">
                <a:schemeClr val="tx1"/>
              </a:gs>
              <a:gs pos="100000">
                <a:schemeClr val="tx1"/>
              </a:gs>
            </a:gsLst>
            <a:lin ang="5400000" scaled="0"/>
          </a:gradFill>
          <a:latin typeface="+mj-lt"/>
          <a:ea typeface="+mn-ea"/>
          <a:cs typeface="+mn-cs"/>
        </a:defRPr>
      </a:lvl1pPr>
      <a:lvl2pPr marL="457112"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669"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224"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2781"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2.xml.rels><?xml version="1.0" encoding="UTF-8" standalone="yes"?>
<Relationships xmlns="http://schemas.openxmlformats.org/package/2006/relationships"><Relationship Id="rId2" Type="http://schemas.openxmlformats.org/officeDocument/2006/relationships/image" Target="../media/image52.jpg"/><Relationship Id="rId1" Type="http://schemas.openxmlformats.org/officeDocument/2006/relationships/slideLayout" Target="../slideLayouts/slideLayout69.xml"/></Relationships>
</file>

<file path=ppt/slides/_rels/slide1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xml"/><Relationship Id="rId1" Type="http://schemas.openxmlformats.org/officeDocument/2006/relationships/slideLayout" Target="../slideLayouts/slideLayout63.xml"/></Relationships>
</file>

<file path=ppt/slides/_rels/slide14.xml.rels><?xml version="1.0" encoding="UTF-8" standalone="yes"?>
<Relationships xmlns="http://schemas.openxmlformats.org/package/2006/relationships"><Relationship Id="rId2" Type="http://schemas.openxmlformats.org/officeDocument/2006/relationships/image" Target="../media/image54.tmp"/><Relationship Id="rId1" Type="http://schemas.openxmlformats.org/officeDocument/2006/relationships/slideLayout" Target="../slideLayouts/slideLayout69.xml"/></Relationships>
</file>

<file path=ppt/slides/_rels/slide15.xml.rels><?xml version="1.0" encoding="UTF-8" standalone="yes"?>
<Relationships xmlns="http://schemas.openxmlformats.org/package/2006/relationships"><Relationship Id="rId2" Type="http://schemas.openxmlformats.org/officeDocument/2006/relationships/image" Target="../media/image55.tmp"/><Relationship Id="rId1" Type="http://schemas.openxmlformats.org/officeDocument/2006/relationships/slideLayout" Target="../slideLayouts/slideLayout6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17.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notesSlide" Target="../notesSlides/notesSlide5.xml"/><Relationship Id="rId1" Type="http://schemas.openxmlformats.org/officeDocument/2006/relationships/slideLayout" Target="../slideLayouts/slideLayout70.xml"/></Relationships>
</file>

<file path=ppt/slides/_rels/slide1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6.xml"/><Relationship Id="rId1" Type="http://schemas.openxmlformats.org/officeDocument/2006/relationships/slideLayout" Target="../slideLayouts/slideLayout70.xml"/></Relationships>
</file>

<file path=ppt/slides/_rels/slide1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jpeg"/><Relationship Id="rId1" Type="http://schemas.openxmlformats.org/officeDocument/2006/relationships/slideLayout" Target="../slideLayouts/slideLayout64.xml"/></Relationships>
</file>

<file path=ppt/slides/_rels/slide2.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20.xml"/></Relationships>
</file>

<file path=ppt/slides/_rels/slide20.xml.rels><?xml version="1.0" encoding="UTF-8" standalone="yes"?>
<Relationships xmlns="http://schemas.openxmlformats.org/package/2006/relationships"><Relationship Id="rId2" Type="http://schemas.openxmlformats.org/officeDocument/2006/relationships/image" Target="../media/image60.jpg"/><Relationship Id="rId1" Type="http://schemas.openxmlformats.org/officeDocument/2006/relationships/slideLayout" Target="../slideLayouts/slideLayout70.xml"/></Relationships>
</file>

<file path=ppt/slides/_rels/slide21.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notesSlide" Target="../notesSlides/notesSlide7.xml"/><Relationship Id="rId1" Type="http://schemas.openxmlformats.org/officeDocument/2006/relationships/slideLayout" Target="../slideLayouts/slideLayout116.xml"/><Relationship Id="rId4" Type="http://schemas.openxmlformats.org/officeDocument/2006/relationships/image" Target="../media/image61.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09.xml"/><Relationship Id="rId7" Type="http://schemas.openxmlformats.org/officeDocument/2006/relationships/image" Target="../media/image63.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62.png"/><Relationship Id="rId5" Type="http://schemas.openxmlformats.org/officeDocument/2006/relationships/image" Target="../media/image50.emf"/><Relationship Id="rId4" Type="http://schemas.openxmlformats.org/officeDocument/2006/relationships/notesSlide" Target="../notesSlides/notesSlide8.xml"/></Relationships>
</file>

<file path=ppt/slides/_rels/slide2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9.xml"/><Relationship Id="rId1" Type="http://schemas.openxmlformats.org/officeDocument/2006/relationships/slideLayout" Target="../slideLayouts/slideLayout104.xml"/></Relationships>
</file>

<file path=ppt/slides/_rels/slide2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0.xml"/><Relationship Id="rId1" Type="http://schemas.openxmlformats.org/officeDocument/2006/relationships/slideLayout" Target="../slideLayouts/slideLayout10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1.xml"/></Relationships>
</file>

<file path=ppt/slides/_rels/slide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1.xml"/></Relationships>
</file>

<file path=ppt/slides/_rels/slide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1.xml"/></Relationships>
</file>

<file path=ppt/slides/_rels/slide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1.xml"/></Relationships>
</file>

<file path=ppt/slides/_rels/slide9.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notesSlide" Target="../notesSlides/notesSlide2.xml"/><Relationship Id="rId1" Type="http://schemas.openxmlformats.org/officeDocument/2006/relationships/slideLayout" Target="../slideLayouts/slideLayout116.xml"/><Relationship Id="rId4" Type="http://schemas.openxmlformats.org/officeDocument/2006/relationships/image" Target="../media/image5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02978" y="2323323"/>
            <a:ext cx="9772541" cy="1835285"/>
          </a:xfrm>
        </p:spPr>
        <p:txBody>
          <a:bodyPr/>
          <a:lstStyle/>
          <a:p>
            <a:br>
              <a:rPr lang="en-US" sz="4488" dirty="0"/>
            </a:br>
            <a:r>
              <a:rPr lang="en-US" sz="3600" b="1" dirty="0"/>
              <a:t>Natural Language Processing (NLP)</a:t>
            </a:r>
            <a:br>
              <a:rPr lang="en-US" sz="3600" b="1" dirty="0"/>
            </a:br>
            <a:r>
              <a:rPr lang="en-US" sz="3600" b="1" dirty="0"/>
              <a:t>with LUIS</a:t>
            </a:r>
            <a:endParaRPr lang="en-US" sz="4488" b="1" dirty="0"/>
          </a:p>
        </p:txBody>
      </p:sp>
      <p:pic>
        <p:nvPicPr>
          <p:cNvPr id="11" name="Picture 10">
            <a:extLst>
              <a:ext uri="{FF2B5EF4-FFF2-40B4-BE49-F238E27FC236}">
                <a16:creationId xmlns:a16="http://schemas.microsoft.com/office/drawing/2014/main" id="{2192FB75-65A3-4544-86BC-D5C02DCA8667}"/>
              </a:ext>
            </a:extLst>
          </p:cNvPr>
          <p:cNvPicPr>
            <a:picLocks noChangeAspect="1"/>
          </p:cNvPicPr>
          <p:nvPr/>
        </p:nvPicPr>
        <p:blipFill>
          <a:blip r:embed="rId2"/>
          <a:stretch>
            <a:fillRect/>
          </a:stretch>
        </p:blipFill>
        <p:spPr>
          <a:xfrm>
            <a:off x="160776" y="6606946"/>
            <a:ext cx="403960" cy="332289"/>
          </a:xfrm>
          <a:prstGeom prst="rect">
            <a:avLst/>
          </a:prstGeom>
        </p:spPr>
      </p:pic>
      <p:sp>
        <p:nvSpPr>
          <p:cNvPr id="3" name="Text Placeholder 2">
            <a:extLst>
              <a:ext uri="{FF2B5EF4-FFF2-40B4-BE49-F238E27FC236}">
                <a16:creationId xmlns:a16="http://schemas.microsoft.com/office/drawing/2014/main" id="{B1561909-116F-48C5-9BCC-F679F5F4D7A9}"/>
              </a:ext>
            </a:extLst>
          </p:cNvPr>
          <p:cNvSpPr>
            <a:spLocks noGrp="1"/>
          </p:cNvSpPr>
          <p:nvPr>
            <p:ph type="body" sz="quarter" idx="14"/>
          </p:nvPr>
        </p:nvSpPr>
        <p:spPr>
          <a:xfrm>
            <a:off x="273014" y="3954464"/>
            <a:ext cx="5435059" cy="731528"/>
          </a:xfrm>
        </p:spPr>
        <p:txBody>
          <a:bodyPr/>
          <a:lstStyle/>
          <a:p>
            <a:endParaRPr lang="en-US" dirty="0"/>
          </a:p>
          <a:p>
            <a:r>
              <a:rPr lang="en-US" dirty="0"/>
              <a:t>Presentation to ML Workshop</a:t>
            </a:r>
          </a:p>
          <a:p>
            <a:r>
              <a:rPr lang="en-US" dirty="0"/>
              <a:t>September 2018</a:t>
            </a:r>
          </a:p>
        </p:txBody>
      </p:sp>
    </p:spTree>
    <p:extLst>
      <p:ext uri="{BB962C8B-B14F-4D97-AF65-F5344CB8AC3E}">
        <p14:creationId xmlns:p14="http://schemas.microsoft.com/office/powerpoint/2010/main" val="3447544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596715" y="388966"/>
            <a:ext cx="3703983" cy="878930"/>
          </a:xfrm>
        </p:spPr>
        <p:txBody>
          <a:bodyPr/>
          <a:lstStyle/>
          <a:p>
            <a:r>
              <a:rPr lang="en-US" dirty="0">
                <a:solidFill>
                  <a:srgbClr val="5C2D91"/>
                </a:solidFill>
              </a:rPr>
              <a:t>Bot</a:t>
            </a:r>
            <a:br>
              <a:rPr lang="en-US" dirty="0"/>
            </a:br>
            <a:r>
              <a:rPr lang="en-US" dirty="0"/>
              <a:t>patterns</a:t>
            </a:r>
            <a:endParaRPr lang="uk-UA" dirty="0">
              <a:solidFill>
                <a:schemeClr val="accent1"/>
              </a:solidFill>
            </a:endParaRPr>
          </a:p>
        </p:txBody>
      </p:sp>
      <p:sp>
        <p:nvSpPr>
          <p:cNvPr id="99" name="Business Trans large"/>
          <p:cNvSpPr txBox="1"/>
          <p:nvPr/>
        </p:nvSpPr>
        <p:spPr>
          <a:xfrm>
            <a:off x="4651881" y="3184504"/>
            <a:ext cx="3131129" cy="821409"/>
          </a:xfrm>
          <a:prstGeom prst="rect">
            <a:avLst/>
          </a:prstGeom>
          <a:noFill/>
          <a:ln w="25400">
            <a:noFill/>
            <a:miter lim="800000"/>
          </a:ln>
        </p:spPr>
        <p:txBody>
          <a:bodyPr wrap="square" lIns="0" tIns="0" rIns="0" bIns="0" rtlCol="0" anchor="ctr">
            <a:noAutofit/>
          </a:bodyPr>
          <a:lstStyle/>
          <a:p>
            <a:pPr algn="ctr" defTabSz="914164">
              <a:defRPr/>
            </a:pPr>
            <a:endParaRPr lang="en-US" sz="3198" kern="0" dirty="0">
              <a:ln w="3175">
                <a:noFill/>
              </a:ln>
              <a:gradFill>
                <a:gsLst>
                  <a:gs pos="16814">
                    <a:srgbClr val="0078D7"/>
                  </a:gs>
                  <a:gs pos="100000">
                    <a:srgbClr val="0078D7"/>
                  </a:gs>
                </a:gsLst>
                <a:lin ang="5400000" scaled="1"/>
              </a:gradFill>
              <a:latin typeface="Segoe UI Light"/>
              <a:cs typeface="Segoe UI Semibold" panose="020B0702040204020203" pitchFamily="34" charset="0"/>
            </a:endParaRPr>
          </a:p>
        </p:txBody>
      </p:sp>
      <p:grpSp>
        <p:nvGrpSpPr>
          <p:cNvPr id="25" name="Group 24"/>
          <p:cNvGrpSpPr/>
          <p:nvPr/>
        </p:nvGrpSpPr>
        <p:grpSpPr>
          <a:xfrm>
            <a:off x="-156057" y="1389481"/>
            <a:ext cx="6962677" cy="1794551"/>
            <a:chOff x="1752601" y="2400300"/>
            <a:chExt cx="7239000" cy="1865767"/>
          </a:xfrm>
        </p:grpSpPr>
        <p:sp>
          <p:nvSpPr>
            <p:cNvPr id="26" name="TextBox 25"/>
            <p:cNvSpPr txBox="1"/>
            <p:nvPr/>
          </p:nvSpPr>
          <p:spPr>
            <a:xfrm>
              <a:off x="1752601" y="2400300"/>
              <a:ext cx="2095499" cy="1503956"/>
            </a:xfrm>
            <a:prstGeom prst="rect">
              <a:avLst/>
            </a:prstGeom>
            <a:noFill/>
          </p:spPr>
          <p:txBody>
            <a:bodyPr wrap="square" rtlCol="0">
              <a:spAutoFit/>
            </a:bodyPr>
            <a:lstStyle/>
            <a:p>
              <a:pPr algn="r" defTabSz="914340"/>
              <a:r>
                <a:rPr lang="en-US" sz="8800" b="1" kern="0" dirty="0">
                  <a:solidFill>
                    <a:srgbClr val="5C2D91"/>
                  </a:solidFill>
                  <a:latin typeface="Roboto Condensed"/>
                </a:rPr>
                <a:t>01</a:t>
              </a:r>
              <a:endParaRPr lang="uk-UA" sz="9600" b="1" kern="0" dirty="0">
                <a:solidFill>
                  <a:srgbClr val="5C2D91"/>
                </a:solidFill>
                <a:latin typeface="Roboto Condensed"/>
              </a:endParaRPr>
            </a:p>
          </p:txBody>
        </p:sp>
        <p:sp>
          <p:nvSpPr>
            <p:cNvPr id="27" name="TextBox 26"/>
            <p:cNvSpPr txBox="1"/>
            <p:nvPr/>
          </p:nvSpPr>
          <p:spPr>
            <a:xfrm>
              <a:off x="3848100" y="2552700"/>
              <a:ext cx="5143501" cy="479986"/>
            </a:xfrm>
            <a:prstGeom prst="rect">
              <a:avLst/>
            </a:prstGeom>
            <a:noFill/>
          </p:spPr>
          <p:txBody>
            <a:bodyPr wrap="square" rtlCol="0">
              <a:spAutoFit/>
            </a:bodyPr>
            <a:lstStyle/>
            <a:p>
              <a:pPr defTabSz="914340"/>
              <a:r>
                <a:rPr lang="en-US" sz="2400" b="1" kern="0" dirty="0">
                  <a:solidFill>
                    <a:sysClr val="windowText" lastClr="000000"/>
                  </a:solidFill>
                  <a:latin typeface="Roboto Condensed"/>
                </a:rPr>
                <a:t>Information Retrieval</a:t>
              </a:r>
              <a:endParaRPr lang="uk-UA" sz="2400" b="1" kern="0" dirty="0">
                <a:solidFill>
                  <a:sysClr val="windowText" lastClr="000000"/>
                </a:solidFill>
                <a:latin typeface="Roboto Condensed"/>
              </a:endParaRPr>
            </a:p>
          </p:txBody>
        </p:sp>
        <p:sp>
          <p:nvSpPr>
            <p:cNvPr id="28" name="TextBox 27"/>
            <p:cNvSpPr txBox="1"/>
            <p:nvPr/>
          </p:nvSpPr>
          <p:spPr>
            <a:xfrm>
              <a:off x="3848100" y="3050769"/>
              <a:ext cx="5143499" cy="1215298"/>
            </a:xfrm>
            <a:prstGeom prst="rect">
              <a:avLst/>
            </a:prstGeom>
            <a:noFill/>
          </p:spPr>
          <p:txBody>
            <a:bodyPr wrap="square" rtlCol="0">
              <a:spAutoFit/>
            </a:bodyPr>
            <a:lstStyle/>
            <a:p>
              <a:pPr defTabSz="914340"/>
              <a:r>
                <a:rPr lang="en-GB" sz="1399" kern="0" dirty="0">
                  <a:solidFill>
                    <a:srgbClr val="F2F2F5">
                      <a:lumMod val="25000"/>
                    </a:srgbClr>
                  </a:solidFill>
                  <a:latin typeface="Roboto"/>
                </a:rPr>
                <a:t>Lookup, reference and information seeking,  scenarios backed by a data source</a:t>
              </a:r>
            </a:p>
            <a:p>
              <a:pPr defTabSz="914340"/>
              <a:endParaRPr lang="en-GB" sz="1399" kern="0" dirty="0">
                <a:solidFill>
                  <a:srgbClr val="F2F2F5">
                    <a:lumMod val="25000"/>
                  </a:srgbClr>
                </a:solidFill>
                <a:latin typeface="Roboto"/>
              </a:endParaRPr>
            </a:p>
            <a:p>
              <a:pPr defTabSz="914340"/>
              <a:r>
                <a:rPr lang="en-GB" sz="1399" i="1" kern="0" dirty="0">
                  <a:solidFill>
                    <a:srgbClr val="3A96DD"/>
                  </a:solidFill>
                  <a:latin typeface="Roboto"/>
                </a:rPr>
                <a:t>“What are the features of service plan A?”</a:t>
              </a:r>
            </a:p>
            <a:p>
              <a:pPr defTabSz="914340"/>
              <a:r>
                <a:rPr lang="en-GB" sz="1399" i="1" kern="0" dirty="0">
                  <a:solidFill>
                    <a:srgbClr val="3A96DD"/>
                  </a:solidFill>
                  <a:latin typeface="Roboto"/>
                </a:rPr>
                <a:t>“When are the trains leaving on Thursday?”</a:t>
              </a:r>
              <a:endParaRPr lang="en-GB" sz="1599" i="1" kern="0" dirty="0">
                <a:solidFill>
                  <a:srgbClr val="3A96DD"/>
                </a:solidFill>
                <a:latin typeface="Roboto"/>
              </a:endParaRPr>
            </a:p>
          </p:txBody>
        </p:sp>
      </p:grpSp>
      <p:grpSp>
        <p:nvGrpSpPr>
          <p:cNvPr id="29" name="Group 28"/>
          <p:cNvGrpSpPr/>
          <p:nvPr/>
        </p:nvGrpSpPr>
        <p:grpSpPr>
          <a:xfrm>
            <a:off x="5340790" y="2268463"/>
            <a:ext cx="6962677" cy="1794551"/>
            <a:chOff x="1752601" y="2400300"/>
            <a:chExt cx="7239000" cy="1865768"/>
          </a:xfrm>
        </p:grpSpPr>
        <p:sp>
          <p:nvSpPr>
            <p:cNvPr id="30" name="TextBox 29"/>
            <p:cNvSpPr txBox="1"/>
            <p:nvPr/>
          </p:nvSpPr>
          <p:spPr>
            <a:xfrm>
              <a:off x="1752601" y="2400300"/>
              <a:ext cx="2095499" cy="1503957"/>
            </a:xfrm>
            <a:prstGeom prst="rect">
              <a:avLst/>
            </a:prstGeom>
            <a:noFill/>
          </p:spPr>
          <p:txBody>
            <a:bodyPr wrap="square" rtlCol="0">
              <a:spAutoFit/>
            </a:bodyPr>
            <a:lstStyle/>
            <a:p>
              <a:pPr algn="r" defTabSz="914340"/>
              <a:r>
                <a:rPr lang="en-US" sz="8800" b="1" kern="0" dirty="0">
                  <a:solidFill>
                    <a:srgbClr val="5C2D91"/>
                  </a:solidFill>
                  <a:latin typeface="Roboto Condensed"/>
                </a:rPr>
                <a:t>02</a:t>
              </a:r>
              <a:endParaRPr lang="uk-UA" sz="9600" b="1" kern="0" dirty="0">
                <a:solidFill>
                  <a:srgbClr val="5C2D91"/>
                </a:solidFill>
                <a:latin typeface="Roboto Condensed"/>
              </a:endParaRPr>
            </a:p>
          </p:txBody>
        </p:sp>
        <p:sp>
          <p:nvSpPr>
            <p:cNvPr id="31" name="TextBox 30"/>
            <p:cNvSpPr txBox="1"/>
            <p:nvPr/>
          </p:nvSpPr>
          <p:spPr>
            <a:xfrm>
              <a:off x="3848100" y="2552700"/>
              <a:ext cx="5143501" cy="479986"/>
            </a:xfrm>
            <a:prstGeom prst="rect">
              <a:avLst/>
            </a:prstGeom>
            <a:noFill/>
          </p:spPr>
          <p:txBody>
            <a:bodyPr wrap="square" rtlCol="0">
              <a:spAutoFit/>
            </a:bodyPr>
            <a:lstStyle/>
            <a:p>
              <a:pPr defTabSz="914340"/>
              <a:r>
                <a:rPr lang="en-US" sz="2400" b="1" kern="0" dirty="0">
                  <a:solidFill>
                    <a:sysClr val="windowText" lastClr="000000"/>
                  </a:solidFill>
                  <a:latin typeface="Roboto Condensed"/>
                </a:rPr>
                <a:t>Transactional</a:t>
              </a:r>
              <a:endParaRPr lang="uk-UA" sz="2400" b="1" kern="0" dirty="0">
                <a:solidFill>
                  <a:sysClr val="windowText" lastClr="000000"/>
                </a:solidFill>
                <a:latin typeface="Roboto Condensed"/>
              </a:endParaRPr>
            </a:p>
          </p:txBody>
        </p:sp>
        <p:sp>
          <p:nvSpPr>
            <p:cNvPr id="32" name="TextBox 31"/>
            <p:cNvSpPr txBox="1"/>
            <p:nvPr/>
          </p:nvSpPr>
          <p:spPr>
            <a:xfrm>
              <a:off x="3848100" y="3050770"/>
              <a:ext cx="5143499" cy="1215298"/>
            </a:xfrm>
            <a:prstGeom prst="rect">
              <a:avLst/>
            </a:prstGeom>
            <a:noFill/>
          </p:spPr>
          <p:txBody>
            <a:bodyPr wrap="square" rtlCol="0">
              <a:spAutoFit/>
            </a:bodyPr>
            <a:lstStyle/>
            <a:p>
              <a:pPr defTabSz="914340"/>
              <a:r>
                <a:rPr lang="en-US" sz="1399" kern="0" dirty="0">
                  <a:solidFill>
                    <a:srgbClr val="F2F2F5">
                      <a:lumMod val="25000"/>
                    </a:srgbClr>
                  </a:solidFill>
                  <a:latin typeface="Roboto"/>
                  <a:cs typeface="Segoe UI Light" panose="020B0502040204020203" pitchFamily="34" charset="0"/>
                </a:rPr>
                <a:t>Look up info, make amendments, scenarios backed by</a:t>
              </a:r>
            </a:p>
            <a:p>
              <a:pPr defTabSz="914340"/>
              <a:r>
                <a:rPr lang="en-US" sz="1399" kern="0" dirty="0">
                  <a:solidFill>
                    <a:srgbClr val="F2F2F5">
                      <a:lumMod val="25000"/>
                    </a:srgbClr>
                  </a:solidFill>
                  <a:latin typeface="Roboto"/>
                  <a:cs typeface="Segoe UI Light" panose="020B0502040204020203" pitchFamily="34" charset="0"/>
                </a:rPr>
                <a:t> a data source</a:t>
              </a:r>
            </a:p>
            <a:p>
              <a:pPr defTabSz="914340"/>
              <a:endParaRPr lang="en-GB" sz="1399" kern="0" dirty="0">
                <a:solidFill>
                  <a:srgbClr val="F2F2F5">
                    <a:lumMod val="25000"/>
                  </a:srgbClr>
                </a:solidFill>
                <a:latin typeface="Roboto"/>
              </a:endParaRPr>
            </a:p>
            <a:p>
              <a:pPr defTabSz="914340"/>
              <a:r>
                <a:rPr lang="en-GB" sz="1399" i="1" kern="0" dirty="0">
                  <a:solidFill>
                    <a:srgbClr val="3A96DD"/>
                  </a:solidFill>
                  <a:latin typeface="Roboto"/>
                </a:rPr>
                <a:t>“Upgrade my account to plan B”</a:t>
              </a:r>
            </a:p>
            <a:p>
              <a:pPr defTabSz="914340"/>
              <a:r>
                <a:rPr lang="en-GB" sz="1399" i="1" kern="0" dirty="0">
                  <a:solidFill>
                    <a:srgbClr val="3A96DD"/>
                  </a:solidFill>
                  <a:latin typeface="Roboto"/>
                </a:rPr>
                <a:t>“book two tickets for film A on Monday using my credit card”</a:t>
              </a:r>
              <a:endParaRPr lang="en-GB" sz="1599" i="1" kern="0" dirty="0">
                <a:solidFill>
                  <a:srgbClr val="3A96DD"/>
                </a:solidFill>
                <a:latin typeface="Roboto"/>
              </a:endParaRPr>
            </a:p>
          </p:txBody>
        </p:sp>
      </p:grpSp>
      <p:grpSp>
        <p:nvGrpSpPr>
          <p:cNvPr id="33" name="Group 32"/>
          <p:cNvGrpSpPr/>
          <p:nvPr/>
        </p:nvGrpSpPr>
        <p:grpSpPr>
          <a:xfrm>
            <a:off x="-156058" y="3362815"/>
            <a:ext cx="6962677" cy="1794551"/>
            <a:chOff x="1752601" y="2400300"/>
            <a:chExt cx="7239000" cy="1865768"/>
          </a:xfrm>
        </p:grpSpPr>
        <p:sp>
          <p:nvSpPr>
            <p:cNvPr id="34" name="TextBox 33"/>
            <p:cNvSpPr txBox="1"/>
            <p:nvPr/>
          </p:nvSpPr>
          <p:spPr>
            <a:xfrm>
              <a:off x="1752601" y="2400300"/>
              <a:ext cx="2095499" cy="1503957"/>
            </a:xfrm>
            <a:prstGeom prst="rect">
              <a:avLst/>
            </a:prstGeom>
            <a:noFill/>
          </p:spPr>
          <p:txBody>
            <a:bodyPr wrap="square" rtlCol="0">
              <a:spAutoFit/>
            </a:bodyPr>
            <a:lstStyle/>
            <a:p>
              <a:pPr algn="r" defTabSz="914340"/>
              <a:r>
                <a:rPr lang="en-US" sz="8800" b="1" kern="0" dirty="0">
                  <a:solidFill>
                    <a:srgbClr val="5C2D91"/>
                  </a:solidFill>
                  <a:latin typeface="Roboto Condensed"/>
                </a:rPr>
                <a:t>03</a:t>
              </a:r>
              <a:endParaRPr lang="uk-UA" sz="9600" b="1" kern="0" dirty="0">
                <a:solidFill>
                  <a:srgbClr val="5C2D91"/>
                </a:solidFill>
                <a:latin typeface="Roboto Condensed"/>
              </a:endParaRPr>
            </a:p>
          </p:txBody>
        </p:sp>
        <p:sp>
          <p:nvSpPr>
            <p:cNvPr id="35" name="TextBox 34"/>
            <p:cNvSpPr txBox="1"/>
            <p:nvPr/>
          </p:nvSpPr>
          <p:spPr>
            <a:xfrm>
              <a:off x="3848100" y="2552700"/>
              <a:ext cx="5143501" cy="479986"/>
            </a:xfrm>
            <a:prstGeom prst="rect">
              <a:avLst/>
            </a:prstGeom>
            <a:noFill/>
          </p:spPr>
          <p:txBody>
            <a:bodyPr wrap="square" rtlCol="0">
              <a:spAutoFit/>
            </a:bodyPr>
            <a:lstStyle/>
            <a:p>
              <a:pPr defTabSz="914340"/>
              <a:r>
                <a:rPr lang="en-US" sz="2400" b="1" kern="0" dirty="0">
                  <a:solidFill>
                    <a:sysClr val="windowText" lastClr="000000"/>
                  </a:solidFill>
                  <a:latin typeface="Roboto Condensed"/>
                </a:rPr>
                <a:t>Advisory Role</a:t>
              </a:r>
              <a:endParaRPr lang="uk-UA" sz="2400" b="1" kern="0" dirty="0">
                <a:solidFill>
                  <a:sysClr val="windowText" lastClr="000000"/>
                </a:solidFill>
                <a:latin typeface="Roboto Condensed"/>
              </a:endParaRPr>
            </a:p>
          </p:txBody>
        </p:sp>
        <p:sp>
          <p:nvSpPr>
            <p:cNvPr id="36" name="TextBox 35"/>
            <p:cNvSpPr txBox="1"/>
            <p:nvPr/>
          </p:nvSpPr>
          <p:spPr>
            <a:xfrm>
              <a:off x="3848100" y="3050770"/>
              <a:ext cx="5143499" cy="1215298"/>
            </a:xfrm>
            <a:prstGeom prst="rect">
              <a:avLst/>
            </a:prstGeom>
            <a:noFill/>
          </p:spPr>
          <p:txBody>
            <a:bodyPr wrap="square" rtlCol="0">
              <a:spAutoFit/>
            </a:bodyPr>
            <a:lstStyle/>
            <a:p>
              <a:pPr defTabSz="914340"/>
              <a:r>
                <a:rPr lang="en-US" sz="1399" kern="0" dirty="0">
                  <a:solidFill>
                    <a:srgbClr val="F2F2F5">
                      <a:lumMod val="25000"/>
                    </a:srgbClr>
                  </a:solidFill>
                  <a:latin typeface="Roboto"/>
                  <a:cs typeface="Segoe UI Light" panose="020B0502040204020203" pitchFamily="34" charset="0"/>
                </a:rPr>
                <a:t>Prescriptive guidance via ‘expert systems’ based on user input.</a:t>
              </a:r>
            </a:p>
            <a:p>
              <a:pPr defTabSz="914340"/>
              <a:endParaRPr lang="en-GB" sz="1399" kern="0" dirty="0">
                <a:solidFill>
                  <a:srgbClr val="F2F2F5">
                    <a:lumMod val="25000"/>
                  </a:srgbClr>
                </a:solidFill>
                <a:latin typeface="Roboto"/>
              </a:endParaRPr>
            </a:p>
            <a:p>
              <a:pPr defTabSz="914340"/>
              <a:r>
                <a:rPr lang="en-GB" sz="1399" i="1" kern="0" dirty="0">
                  <a:solidFill>
                    <a:srgbClr val="F2F2F5">
                      <a:lumMod val="25000"/>
                    </a:srgbClr>
                  </a:solidFill>
                  <a:latin typeface="Roboto"/>
                </a:rPr>
                <a:t>“</a:t>
              </a:r>
              <a:r>
                <a:rPr lang="en-GB" sz="1399" i="1" kern="0" dirty="0">
                  <a:solidFill>
                    <a:srgbClr val="3A96DD"/>
                  </a:solidFill>
                  <a:latin typeface="Roboto"/>
                </a:rPr>
                <a:t>How much can I save if I switch to payment plan B?”</a:t>
              </a:r>
            </a:p>
            <a:p>
              <a:pPr defTabSz="914340"/>
              <a:r>
                <a:rPr lang="en-GB" sz="1399" i="1" kern="0" dirty="0">
                  <a:solidFill>
                    <a:srgbClr val="3A96DD"/>
                  </a:solidFill>
                  <a:latin typeface="Roboto"/>
                </a:rPr>
                <a:t>“Should I add an additional component to my service plan?</a:t>
              </a:r>
              <a:r>
                <a:rPr lang="en-GB" sz="1399" i="1" kern="0" dirty="0">
                  <a:solidFill>
                    <a:srgbClr val="F2F2F5">
                      <a:lumMod val="25000"/>
                    </a:srgbClr>
                  </a:solidFill>
                  <a:latin typeface="Roboto"/>
                </a:rPr>
                <a:t> ”</a:t>
              </a:r>
              <a:endParaRPr lang="en-GB" sz="1599" i="1" kern="0" dirty="0">
                <a:solidFill>
                  <a:srgbClr val="F2F2F5">
                    <a:lumMod val="25000"/>
                  </a:srgbClr>
                </a:solidFill>
                <a:latin typeface="Roboto"/>
              </a:endParaRPr>
            </a:p>
          </p:txBody>
        </p:sp>
      </p:grpSp>
      <p:grpSp>
        <p:nvGrpSpPr>
          <p:cNvPr id="37" name="Group 36"/>
          <p:cNvGrpSpPr/>
          <p:nvPr/>
        </p:nvGrpSpPr>
        <p:grpSpPr>
          <a:xfrm>
            <a:off x="5340789" y="4988099"/>
            <a:ext cx="6962677" cy="1794551"/>
            <a:chOff x="1752601" y="2400300"/>
            <a:chExt cx="7239000" cy="1865768"/>
          </a:xfrm>
        </p:grpSpPr>
        <p:sp>
          <p:nvSpPr>
            <p:cNvPr id="38" name="TextBox 37"/>
            <p:cNvSpPr txBox="1"/>
            <p:nvPr/>
          </p:nvSpPr>
          <p:spPr>
            <a:xfrm>
              <a:off x="1752601" y="2400300"/>
              <a:ext cx="2095499" cy="1503957"/>
            </a:xfrm>
            <a:prstGeom prst="rect">
              <a:avLst/>
            </a:prstGeom>
            <a:noFill/>
          </p:spPr>
          <p:txBody>
            <a:bodyPr wrap="square" rtlCol="0">
              <a:spAutoFit/>
            </a:bodyPr>
            <a:lstStyle/>
            <a:p>
              <a:pPr algn="r" defTabSz="914340"/>
              <a:r>
                <a:rPr lang="en-US" sz="8800" b="1" kern="0" dirty="0">
                  <a:solidFill>
                    <a:srgbClr val="5C2D91"/>
                  </a:solidFill>
                  <a:latin typeface="Roboto Condensed"/>
                </a:rPr>
                <a:t>04</a:t>
              </a:r>
              <a:endParaRPr lang="uk-UA" sz="9600" b="1" kern="0" dirty="0">
                <a:solidFill>
                  <a:srgbClr val="5C2D91"/>
                </a:solidFill>
                <a:latin typeface="Roboto Condensed"/>
              </a:endParaRPr>
            </a:p>
          </p:txBody>
        </p:sp>
        <p:sp>
          <p:nvSpPr>
            <p:cNvPr id="39" name="TextBox 38"/>
            <p:cNvSpPr txBox="1"/>
            <p:nvPr/>
          </p:nvSpPr>
          <p:spPr>
            <a:xfrm>
              <a:off x="3848100" y="2552700"/>
              <a:ext cx="5143501" cy="479986"/>
            </a:xfrm>
            <a:prstGeom prst="rect">
              <a:avLst/>
            </a:prstGeom>
            <a:noFill/>
          </p:spPr>
          <p:txBody>
            <a:bodyPr wrap="square" rtlCol="0">
              <a:spAutoFit/>
            </a:bodyPr>
            <a:lstStyle/>
            <a:p>
              <a:pPr defTabSz="914340"/>
              <a:r>
                <a:rPr lang="en-US" sz="2400" b="1" kern="0" dirty="0">
                  <a:solidFill>
                    <a:sysClr val="windowText" lastClr="000000"/>
                  </a:solidFill>
                  <a:latin typeface="Roboto Condensed"/>
                </a:rPr>
                <a:t>Social Conversations</a:t>
              </a:r>
              <a:endParaRPr lang="uk-UA" sz="2400" b="1" kern="0" dirty="0">
                <a:solidFill>
                  <a:sysClr val="windowText" lastClr="000000"/>
                </a:solidFill>
                <a:latin typeface="Roboto Condensed"/>
              </a:endParaRPr>
            </a:p>
          </p:txBody>
        </p:sp>
        <p:sp>
          <p:nvSpPr>
            <p:cNvPr id="40" name="TextBox 39"/>
            <p:cNvSpPr txBox="1"/>
            <p:nvPr/>
          </p:nvSpPr>
          <p:spPr>
            <a:xfrm>
              <a:off x="3848100" y="3050770"/>
              <a:ext cx="5143499" cy="1215298"/>
            </a:xfrm>
            <a:prstGeom prst="rect">
              <a:avLst/>
            </a:prstGeom>
            <a:noFill/>
          </p:spPr>
          <p:txBody>
            <a:bodyPr wrap="square" rtlCol="0">
              <a:spAutoFit/>
            </a:bodyPr>
            <a:lstStyle/>
            <a:p>
              <a:pPr defTabSz="914340"/>
              <a:r>
                <a:rPr lang="en-US" sz="1399" kern="0" dirty="0">
                  <a:solidFill>
                    <a:srgbClr val="F2F2F5">
                      <a:lumMod val="25000"/>
                    </a:srgbClr>
                  </a:solidFill>
                  <a:latin typeface="Roboto"/>
                  <a:cs typeface="Segoe UI Light" panose="020B0502040204020203" pitchFamily="34" charset="0"/>
                </a:rPr>
                <a:t>Ability to sense sentiment and engage in open-ended conversation within the bots area of expertise.</a:t>
              </a:r>
            </a:p>
            <a:p>
              <a:pPr defTabSz="914340"/>
              <a:endParaRPr lang="en-GB" sz="1399" kern="0" dirty="0">
                <a:solidFill>
                  <a:srgbClr val="F2F2F5">
                    <a:lumMod val="25000"/>
                  </a:srgbClr>
                </a:solidFill>
                <a:latin typeface="Roboto"/>
              </a:endParaRPr>
            </a:p>
            <a:p>
              <a:pPr defTabSz="914340"/>
              <a:r>
                <a:rPr lang="en-GB" sz="1399" i="1" kern="0" dirty="0">
                  <a:solidFill>
                    <a:srgbClr val="F2F2F5">
                      <a:lumMod val="25000"/>
                    </a:srgbClr>
                  </a:solidFill>
                  <a:latin typeface="Roboto"/>
                </a:rPr>
                <a:t>“</a:t>
              </a:r>
              <a:r>
                <a:rPr lang="en-GB" sz="1399" i="1" kern="0" dirty="0">
                  <a:solidFill>
                    <a:srgbClr val="3A96DD"/>
                  </a:solidFill>
                  <a:latin typeface="Roboto"/>
                </a:rPr>
                <a:t>Your product  is terrible, I would like a refund.”</a:t>
              </a:r>
            </a:p>
            <a:p>
              <a:pPr defTabSz="914340"/>
              <a:r>
                <a:rPr lang="en-GB" sz="1399" i="1" kern="0" dirty="0">
                  <a:solidFill>
                    <a:srgbClr val="3A96DD"/>
                  </a:solidFill>
                  <a:latin typeface="Roboto"/>
                </a:rPr>
                <a:t>“I have had a terrible experience, who can I talk to?”</a:t>
              </a:r>
              <a:endParaRPr lang="en-GB" sz="1599" i="1" kern="0" dirty="0">
                <a:solidFill>
                  <a:srgbClr val="3A96DD"/>
                </a:solidFill>
                <a:latin typeface="Roboto"/>
              </a:endParaRPr>
            </a:p>
          </p:txBody>
        </p:sp>
      </p:grpSp>
      <p:grpSp>
        <p:nvGrpSpPr>
          <p:cNvPr id="20" name="Group 19"/>
          <p:cNvGrpSpPr/>
          <p:nvPr/>
        </p:nvGrpSpPr>
        <p:grpSpPr>
          <a:xfrm>
            <a:off x="88" y="5553533"/>
            <a:ext cx="1213913" cy="1549952"/>
            <a:chOff x="200024" y="3519768"/>
            <a:chExt cx="1208151" cy="1542595"/>
          </a:xfrm>
        </p:grpSpPr>
        <p:sp>
          <p:nvSpPr>
            <p:cNvPr id="21" name="Freeform 29"/>
            <p:cNvSpPr>
              <a:spLocks/>
            </p:cNvSpPr>
            <p:nvPr userDrawn="1"/>
          </p:nvSpPr>
          <p:spPr bwMode="auto">
            <a:xfrm flipH="1" flipV="1">
              <a:off x="200024" y="3519768"/>
              <a:ext cx="1208151" cy="1542595"/>
            </a:xfrm>
            <a:custGeom>
              <a:avLst/>
              <a:gdLst>
                <a:gd name="T0" fmla="*/ 43 w 197"/>
                <a:gd name="T1" fmla="*/ 0 h 252"/>
                <a:gd name="T2" fmla="*/ 43 w 197"/>
                <a:gd name="T3" fmla="*/ 4 h 252"/>
                <a:gd name="T4" fmla="*/ 43 w 197"/>
                <a:gd name="T5" fmla="*/ 56 h 252"/>
                <a:gd name="T6" fmla="*/ 43 w 197"/>
                <a:gd name="T7" fmla="*/ 56 h 252"/>
                <a:gd name="T8" fmla="*/ 197 w 197"/>
                <a:gd name="T9" fmla="*/ 210 h 252"/>
                <a:gd name="T10" fmla="*/ 197 w 197"/>
                <a:gd name="T11" fmla="*/ 252 h 252"/>
                <a:gd name="T12" fmla="*/ 0 w 197"/>
                <a:gd name="T13" fmla="*/ 56 h 252"/>
                <a:gd name="T14" fmla="*/ 0 w 197"/>
                <a:gd name="T15" fmla="*/ 4 h 252"/>
                <a:gd name="T16" fmla="*/ 0 w 197"/>
                <a:gd name="T17" fmla="*/ 19 h 252"/>
                <a:gd name="T18" fmla="*/ 43 w 197"/>
                <a:gd name="T19" fmla="*/ 19 h 252"/>
                <a:gd name="T20" fmla="*/ 43 w 197"/>
                <a:gd name="T21"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252">
                  <a:moveTo>
                    <a:pt x="43" y="0"/>
                  </a:moveTo>
                  <a:cubicBezTo>
                    <a:pt x="43" y="4"/>
                    <a:pt x="43" y="4"/>
                    <a:pt x="43" y="4"/>
                  </a:cubicBezTo>
                  <a:cubicBezTo>
                    <a:pt x="43" y="56"/>
                    <a:pt x="43" y="56"/>
                    <a:pt x="43" y="56"/>
                  </a:cubicBezTo>
                  <a:cubicBezTo>
                    <a:pt x="43" y="56"/>
                    <a:pt x="43" y="56"/>
                    <a:pt x="43" y="56"/>
                  </a:cubicBezTo>
                  <a:cubicBezTo>
                    <a:pt x="43" y="141"/>
                    <a:pt x="112" y="210"/>
                    <a:pt x="197" y="210"/>
                  </a:cubicBezTo>
                  <a:cubicBezTo>
                    <a:pt x="197" y="252"/>
                    <a:pt x="197" y="252"/>
                    <a:pt x="197" y="252"/>
                  </a:cubicBezTo>
                  <a:cubicBezTo>
                    <a:pt x="88" y="252"/>
                    <a:pt x="0" y="164"/>
                    <a:pt x="0" y="56"/>
                  </a:cubicBezTo>
                  <a:cubicBezTo>
                    <a:pt x="0" y="4"/>
                    <a:pt x="0" y="4"/>
                    <a:pt x="0" y="4"/>
                  </a:cubicBezTo>
                  <a:cubicBezTo>
                    <a:pt x="0" y="19"/>
                    <a:pt x="0" y="19"/>
                    <a:pt x="0" y="19"/>
                  </a:cubicBezTo>
                  <a:cubicBezTo>
                    <a:pt x="43" y="19"/>
                    <a:pt x="43" y="19"/>
                    <a:pt x="43" y="19"/>
                  </a:cubicBezTo>
                  <a:lnTo>
                    <a:pt x="43" y="0"/>
                  </a:lnTo>
                  <a:close/>
                </a:path>
              </a:pathLst>
            </a:custGeom>
            <a:solidFill>
              <a:srgbClr val="3214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defTabSz="1243493">
                <a:defRPr/>
              </a:pPr>
              <a:endParaRPr lang="en-GB" sz="2448" kern="0">
                <a:solidFill>
                  <a:srgbClr val="505050"/>
                </a:solidFill>
                <a:latin typeface="Segoe UI"/>
              </a:endParaRPr>
            </a:p>
          </p:txBody>
        </p:sp>
        <p:sp>
          <p:nvSpPr>
            <p:cNvPr id="22" name="Freeform 30"/>
            <p:cNvSpPr>
              <a:spLocks/>
            </p:cNvSpPr>
            <p:nvPr userDrawn="1"/>
          </p:nvSpPr>
          <p:spPr bwMode="auto">
            <a:xfrm flipH="1" flipV="1">
              <a:off x="200024" y="3887917"/>
              <a:ext cx="832224" cy="1174446"/>
            </a:xfrm>
            <a:custGeom>
              <a:avLst/>
              <a:gdLst>
                <a:gd name="T0" fmla="*/ 43 w 136"/>
                <a:gd name="T1" fmla="*/ 4 h 192"/>
                <a:gd name="T2" fmla="*/ 43 w 136"/>
                <a:gd name="T3" fmla="*/ 4 h 192"/>
                <a:gd name="T4" fmla="*/ 43 w 136"/>
                <a:gd name="T5" fmla="*/ 56 h 192"/>
                <a:gd name="T6" fmla="*/ 136 w 136"/>
                <a:gd name="T7" fmla="*/ 149 h 192"/>
                <a:gd name="T8" fmla="*/ 136 w 136"/>
                <a:gd name="T9" fmla="*/ 192 h 192"/>
                <a:gd name="T10" fmla="*/ 0 w 136"/>
                <a:gd name="T11" fmla="*/ 56 h 192"/>
                <a:gd name="T12" fmla="*/ 0 w 136"/>
                <a:gd name="T13" fmla="*/ 4 h 192"/>
                <a:gd name="T14" fmla="*/ 0 w 136"/>
                <a:gd name="T15" fmla="*/ 0 h 192"/>
                <a:gd name="T16" fmla="*/ 0 w 136"/>
                <a:gd name="T17" fmla="*/ 19 h 192"/>
                <a:gd name="T18" fmla="*/ 43 w 136"/>
                <a:gd name="T19" fmla="*/ 19 h 192"/>
                <a:gd name="T20" fmla="*/ 43 w 136"/>
                <a:gd name="T21" fmla="*/ 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 h="192">
                  <a:moveTo>
                    <a:pt x="43" y="4"/>
                  </a:moveTo>
                  <a:cubicBezTo>
                    <a:pt x="43" y="4"/>
                    <a:pt x="43" y="4"/>
                    <a:pt x="43" y="4"/>
                  </a:cubicBezTo>
                  <a:cubicBezTo>
                    <a:pt x="43" y="56"/>
                    <a:pt x="43" y="56"/>
                    <a:pt x="43" y="56"/>
                  </a:cubicBezTo>
                  <a:cubicBezTo>
                    <a:pt x="43" y="107"/>
                    <a:pt x="84" y="149"/>
                    <a:pt x="136" y="149"/>
                  </a:cubicBezTo>
                  <a:cubicBezTo>
                    <a:pt x="136" y="192"/>
                    <a:pt x="136" y="192"/>
                    <a:pt x="136" y="192"/>
                  </a:cubicBezTo>
                  <a:cubicBezTo>
                    <a:pt x="61" y="192"/>
                    <a:pt x="0" y="131"/>
                    <a:pt x="0" y="56"/>
                  </a:cubicBezTo>
                  <a:cubicBezTo>
                    <a:pt x="0" y="4"/>
                    <a:pt x="0" y="4"/>
                    <a:pt x="0" y="4"/>
                  </a:cubicBezTo>
                  <a:cubicBezTo>
                    <a:pt x="0" y="0"/>
                    <a:pt x="0" y="0"/>
                    <a:pt x="0" y="0"/>
                  </a:cubicBezTo>
                  <a:cubicBezTo>
                    <a:pt x="0" y="19"/>
                    <a:pt x="0" y="19"/>
                    <a:pt x="0" y="19"/>
                  </a:cubicBezTo>
                  <a:cubicBezTo>
                    <a:pt x="43" y="19"/>
                    <a:pt x="43" y="19"/>
                    <a:pt x="43" y="19"/>
                  </a:cubicBezTo>
                  <a:lnTo>
                    <a:pt x="43" y="4"/>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defTabSz="1243493">
                <a:defRPr/>
              </a:pPr>
              <a:endParaRPr lang="en-GB" sz="2448" kern="0">
                <a:solidFill>
                  <a:srgbClr val="505050"/>
                </a:solidFill>
                <a:latin typeface="Segoe UI"/>
              </a:endParaRPr>
            </a:p>
          </p:txBody>
        </p:sp>
        <p:sp>
          <p:nvSpPr>
            <p:cNvPr id="23" name="Freeform 31"/>
            <p:cNvSpPr>
              <a:spLocks/>
            </p:cNvSpPr>
            <p:nvPr userDrawn="1"/>
          </p:nvSpPr>
          <p:spPr bwMode="auto">
            <a:xfrm flipH="1" flipV="1">
              <a:off x="200024" y="4261251"/>
              <a:ext cx="458890" cy="801112"/>
            </a:xfrm>
            <a:custGeom>
              <a:avLst/>
              <a:gdLst>
                <a:gd name="T0" fmla="*/ 42 w 75"/>
                <a:gd name="T1" fmla="*/ 19 h 131"/>
                <a:gd name="T2" fmla="*/ 42 w 75"/>
                <a:gd name="T3" fmla="*/ 4 h 131"/>
                <a:gd name="T4" fmla="*/ 42 w 75"/>
                <a:gd name="T5" fmla="*/ 4 h 131"/>
                <a:gd name="T6" fmla="*/ 42 w 75"/>
                <a:gd name="T7" fmla="*/ 56 h 131"/>
                <a:gd name="T8" fmla="*/ 52 w 75"/>
                <a:gd name="T9" fmla="*/ 79 h 131"/>
                <a:gd name="T10" fmla="*/ 75 w 75"/>
                <a:gd name="T11" fmla="*/ 88 h 131"/>
                <a:gd name="T12" fmla="*/ 75 w 75"/>
                <a:gd name="T13" fmla="*/ 131 h 131"/>
                <a:gd name="T14" fmla="*/ 22 w 75"/>
                <a:gd name="T15" fmla="*/ 109 h 131"/>
                <a:gd name="T16" fmla="*/ 0 w 75"/>
                <a:gd name="T17" fmla="*/ 56 h 131"/>
                <a:gd name="T18" fmla="*/ 0 w 75"/>
                <a:gd name="T19" fmla="*/ 0 h 131"/>
                <a:gd name="T20" fmla="*/ 0 w 75"/>
                <a:gd name="T21" fmla="*/ 19 h 131"/>
                <a:gd name="T22" fmla="*/ 42 w 75"/>
                <a:gd name="T23" fmla="*/ 19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5" h="131">
                  <a:moveTo>
                    <a:pt x="42" y="19"/>
                  </a:moveTo>
                  <a:cubicBezTo>
                    <a:pt x="42" y="4"/>
                    <a:pt x="42" y="4"/>
                    <a:pt x="42" y="4"/>
                  </a:cubicBezTo>
                  <a:cubicBezTo>
                    <a:pt x="42" y="4"/>
                    <a:pt x="42" y="4"/>
                    <a:pt x="42" y="4"/>
                  </a:cubicBezTo>
                  <a:cubicBezTo>
                    <a:pt x="42" y="56"/>
                    <a:pt x="42" y="56"/>
                    <a:pt x="42" y="56"/>
                  </a:cubicBezTo>
                  <a:cubicBezTo>
                    <a:pt x="42" y="65"/>
                    <a:pt x="46" y="73"/>
                    <a:pt x="52" y="79"/>
                  </a:cubicBezTo>
                  <a:cubicBezTo>
                    <a:pt x="58" y="85"/>
                    <a:pt x="66" y="88"/>
                    <a:pt x="75" y="88"/>
                  </a:cubicBezTo>
                  <a:cubicBezTo>
                    <a:pt x="75" y="131"/>
                    <a:pt x="75" y="131"/>
                    <a:pt x="75" y="131"/>
                  </a:cubicBezTo>
                  <a:cubicBezTo>
                    <a:pt x="55" y="131"/>
                    <a:pt x="36" y="123"/>
                    <a:pt x="22" y="109"/>
                  </a:cubicBezTo>
                  <a:cubicBezTo>
                    <a:pt x="7" y="95"/>
                    <a:pt x="0" y="76"/>
                    <a:pt x="0" y="56"/>
                  </a:cubicBezTo>
                  <a:cubicBezTo>
                    <a:pt x="0" y="0"/>
                    <a:pt x="0" y="0"/>
                    <a:pt x="0" y="0"/>
                  </a:cubicBezTo>
                  <a:cubicBezTo>
                    <a:pt x="0" y="19"/>
                    <a:pt x="0" y="19"/>
                    <a:pt x="0" y="19"/>
                  </a:cubicBezTo>
                  <a:lnTo>
                    <a:pt x="42" y="19"/>
                  </a:lnTo>
                  <a:close/>
                </a:path>
              </a:pathLst>
            </a:custGeom>
            <a:solidFill>
              <a:srgbClr val="5C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defTabSz="1243493">
                <a:defRPr/>
              </a:pPr>
              <a:endParaRPr lang="en-GB" sz="2448" kern="0">
                <a:solidFill>
                  <a:srgbClr val="505050"/>
                </a:solidFill>
                <a:latin typeface="Segoe UI"/>
              </a:endParaRPr>
            </a:p>
          </p:txBody>
        </p:sp>
      </p:grpSp>
    </p:spTree>
    <p:extLst>
      <p:ext uri="{BB962C8B-B14F-4D97-AF65-F5344CB8AC3E}">
        <p14:creationId xmlns:p14="http://schemas.microsoft.com/office/powerpoint/2010/main" val="9923446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GB" dirty="0"/>
              <a:t>Microsoft Bot Framework</a:t>
            </a:r>
          </a:p>
        </p:txBody>
      </p:sp>
    </p:spTree>
    <p:extLst>
      <p:ext uri="{BB962C8B-B14F-4D97-AF65-F5344CB8AC3E}">
        <p14:creationId xmlns:p14="http://schemas.microsoft.com/office/powerpoint/2010/main" val="1191950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normAutofit lnSpcReduction="10000"/>
          </a:bodyPr>
          <a:lstStyle/>
          <a:p>
            <a:r>
              <a:rPr lang="en-GB" dirty="0"/>
              <a:t>Build one bot</a:t>
            </a:r>
          </a:p>
        </p:txBody>
      </p:sp>
      <p:pic>
        <p:nvPicPr>
          <p:cNvPr id="9" name="Picture Placeholder 8"/>
          <p:cNvPicPr>
            <a:picLocks noGrp="1" noChangeAspect="1"/>
          </p:cNvPicPr>
          <p:nvPr>
            <p:ph type="pic" sz="quarter" idx="4294967295"/>
          </p:nvPr>
        </p:nvPicPr>
        <p:blipFill rotWithShape="1">
          <a:blip r:embed="rId2" cstate="print">
            <a:extLst>
              <a:ext uri="{28A0092B-C50C-407E-A947-70E740481C1C}">
                <a14:useLocalDpi xmlns:a14="http://schemas.microsoft.com/office/drawing/2010/main" val="0"/>
              </a:ext>
            </a:extLst>
          </a:blip>
          <a:srcRect l="19471" r="26485"/>
          <a:stretch/>
        </p:blipFill>
        <p:spPr>
          <a:xfrm>
            <a:off x="6328922" y="265534"/>
            <a:ext cx="5832360" cy="6062307"/>
          </a:xfrm>
        </p:spPr>
      </p:pic>
      <p:sp>
        <p:nvSpPr>
          <p:cNvPr id="6" name="Text Placeholder 5"/>
          <p:cNvSpPr>
            <a:spLocks noGrp="1"/>
          </p:cNvSpPr>
          <p:nvPr>
            <p:ph type="body" sz="quarter" idx="15"/>
          </p:nvPr>
        </p:nvSpPr>
        <p:spPr/>
        <p:txBody>
          <a:bodyPr/>
          <a:lstStyle/>
          <a:p>
            <a:r>
              <a:rPr lang="en-GB" dirty="0"/>
              <a:t>Why Bot Framework?</a:t>
            </a:r>
          </a:p>
        </p:txBody>
      </p:sp>
      <p:sp>
        <p:nvSpPr>
          <p:cNvPr id="7" name="Content Placeholder 6"/>
          <p:cNvSpPr>
            <a:spLocks noGrp="1"/>
          </p:cNvSpPr>
          <p:nvPr>
            <p:ph idx="16"/>
          </p:nvPr>
        </p:nvSpPr>
        <p:spPr/>
        <p:txBody>
          <a:bodyPr>
            <a:normAutofit lnSpcReduction="10000"/>
          </a:bodyPr>
          <a:lstStyle/>
          <a:p>
            <a:r>
              <a:rPr lang="en-GB" dirty="0"/>
              <a:t>Host one bot</a:t>
            </a:r>
          </a:p>
        </p:txBody>
      </p:sp>
      <p:sp>
        <p:nvSpPr>
          <p:cNvPr id="8" name="Content Placeholder 7"/>
          <p:cNvSpPr>
            <a:spLocks noGrp="1"/>
          </p:cNvSpPr>
          <p:nvPr>
            <p:ph idx="17"/>
          </p:nvPr>
        </p:nvSpPr>
        <p:spPr/>
        <p:txBody>
          <a:bodyPr>
            <a:normAutofit lnSpcReduction="10000"/>
          </a:bodyPr>
          <a:lstStyle/>
          <a:p>
            <a:r>
              <a:rPr lang="en-GB" dirty="0"/>
              <a:t>Maintain one bot</a:t>
            </a:r>
          </a:p>
        </p:txBody>
      </p:sp>
    </p:spTree>
    <p:extLst>
      <p:ext uri="{BB962C8B-B14F-4D97-AF65-F5344CB8AC3E}">
        <p14:creationId xmlns:p14="http://schemas.microsoft.com/office/powerpoint/2010/main" val="18554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GB" dirty="0"/>
              <a:t>Bot Connector</a:t>
            </a:r>
          </a:p>
        </p:txBody>
      </p:sp>
      <p:sp>
        <p:nvSpPr>
          <p:cNvPr id="13" name="TextBox 12"/>
          <p:cNvSpPr txBox="1"/>
          <p:nvPr/>
        </p:nvSpPr>
        <p:spPr>
          <a:xfrm>
            <a:off x="4357226" y="1890290"/>
            <a:ext cx="3676199" cy="2352567"/>
          </a:xfrm>
          <a:prstGeom prst="rect">
            <a:avLst/>
          </a:prstGeom>
          <a:solidFill>
            <a:schemeClr val="accent3"/>
          </a:solidFill>
        </p:spPr>
        <p:txBody>
          <a:bodyPr wrap="none" rtlCol="0">
            <a:spAutoFit/>
          </a:bodyPr>
          <a:lstStyle/>
          <a:p>
            <a:pPr marL="0" marR="0" lvl="0" indent="0" algn="l" defTabSz="1243493" rtl="0" eaLnBrk="1" fontAlgn="auto" latinLnBrk="0" hangingPunct="1">
              <a:lnSpc>
                <a:spcPct val="100000"/>
              </a:lnSpc>
              <a:spcBef>
                <a:spcPts val="0"/>
              </a:spcBef>
              <a:spcAft>
                <a:spcPts val="0"/>
              </a:spcAft>
              <a:buClrTx/>
              <a:buSzTx/>
              <a:buFontTx/>
              <a:buNone/>
              <a:tabLst/>
              <a:defRPr/>
            </a:pPr>
            <a:r>
              <a:rPr kumimoji="0" lang="en-GB" sz="2448" b="0" i="0" u="none" strike="noStrike" kern="1200" cap="none" spc="0" normalizeH="0" baseline="0" noProof="0" dirty="0">
                <a:ln>
                  <a:noFill/>
                </a:ln>
                <a:solidFill>
                  <a:prstClr val="white"/>
                </a:solidFill>
                <a:effectLst/>
                <a:uLnTx/>
                <a:uFillTx/>
                <a:latin typeface="Segoe UI"/>
                <a:ea typeface="+mn-ea"/>
                <a:cs typeface="+mn-cs"/>
              </a:rPr>
              <a:t>Routes Messages</a:t>
            </a:r>
          </a:p>
          <a:p>
            <a:pPr marL="0" marR="0" lvl="0" indent="0" algn="l" defTabSz="1243493" rtl="0" eaLnBrk="1" fontAlgn="auto" latinLnBrk="0" hangingPunct="1">
              <a:lnSpc>
                <a:spcPct val="100000"/>
              </a:lnSpc>
              <a:spcBef>
                <a:spcPts val="0"/>
              </a:spcBef>
              <a:spcAft>
                <a:spcPts val="0"/>
              </a:spcAft>
              <a:buClrTx/>
              <a:buSzTx/>
              <a:buFontTx/>
              <a:buNone/>
              <a:tabLst/>
              <a:defRPr/>
            </a:pPr>
            <a:r>
              <a:rPr kumimoji="0" lang="en-GB" sz="2448" b="0" i="0" u="none" strike="noStrike" kern="1200" cap="none" spc="0" normalizeH="0" baseline="0" noProof="0" dirty="0">
                <a:ln>
                  <a:noFill/>
                </a:ln>
                <a:solidFill>
                  <a:prstClr val="white"/>
                </a:solidFill>
                <a:effectLst/>
                <a:uLnTx/>
                <a:uFillTx/>
                <a:latin typeface="Segoe UI"/>
                <a:ea typeface="+mn-ea"/>
                <a:cs typeface="+mn-cs"/>
              </a:rPr>
              <a:t>Manages State</a:t>
            </a:r>
          </a:p>
          <a:p>
            <a:pPr marL="0" marR="0" lvl="0" indent="0" algn="l" defTabSz="1243493" rtl="0" eaLnBrk="1" fontAlgn="auto" latinLnBrk="0" hangingPunct="1">
              <a:lnSpc>
                <a:spcPct val="100000"/>
              </a:lnSpc>
              <a:spcBef>
                <a:spcPts val="0"/>
              </a:spcBef>
              <a:spcAft>
                <a:spcPts val="0"/>
              </a:spcAft>
              <a:buClrTx/>
              <a:buSzTx/>
              <a:buFontTx/>
              <a:buNone/>
              <a:tabLst/>
              <a:defRPr/>
            </a:pPr>
            <a:r>
              <a:rPr kumimoji="0" lang="en-GB" sz="2448" b="0" i="0" u="none" strike="noStrike" kern="1200" cap="none" spc="0" normalizeH="0" baseline="0" noProof="0" dirty="0">
                <a:ln>
                  <a:noFill/>
                </a:ln>
                <a:solidFill>
                  <a:prstClr val="white"/>
                </a:solidFill>
                <a:effectLst/>
                <a:uLnTx/>
                <a:uFillTx/>
                <a:latin typeface="Segoe UI"/>
                <a:ea typeface="+mn-ea"/>
                <a:cs typeface="+mn-cs"/>
              </a:rPr>
              <a:t>Bot registration/directory</a:t>
            </a:r>
          </a:p>
          <a:p>
            <a:pPr marL="0" marR="0" lvl="0" indent="0" algn="l" defTabSz="1243493" rtl="0" eaLnBrk="1" fontAlgn="auto" latinLnBrk="0" hangingPunct="1">
              <a:lnSpc>
                <a:spcPct val="100000"/>
              </a:lnSpc>
              <a:spcBef>
                <a:spcPts val="0"/>
              </a:spcBef>
              <a:spcAft>
                <a:spcPts val="0"/>
              </a:spcAft>
              <a:buClrTx/>
              <a:buSzTx/>
              <a:buFontTx/>
              <a:buNone/>
              <a:tabLst/>
              <a:defRPr/>
            </a:pPr>
            <a:r>
              <a:rPr kumimoji="0" lang="en-GB" sz="2448" b="0" i="0" u="none" strike="noStrike" kern="1200" cap="none" spc="0" normalizeH="0" baseline="0" noProof="0" dirty="0">
                <a:ln>
                  <a:noFill/>
                </a:ln>
                <a:solidFill>
                  <a:prstClr val="white"/>
                </a:solidFill>
                <a:effectLst/>
                <a:uLnTx/>
                <a:uFillTx/>
                <a:latin typeface="Segoe UI"/>
                <a:ea typeface="+mn-ea"/>
                <a:cs typeface="+mn-cs"/>
              </a:rPr>
              <a:t>Session Tracking</a:t>
            </a:r>
          </a:p>
          <a:p>
            <a:pPr marL="0" marR="0" lvl="0" indent="0" algn="l" defTabSz="1243493" rtl="0" eaLnBrk="1" fontAlgn="auto" latinLnBrk="0" hangingPunct="1">
              <a:lnSpc>
                <a:spcPct val="100000"/>
              </a:lnSpc>
              <a:spcBef>
                <a:spcPts val="0"/>
              </a:spcBef>
              <a:spcAft>
                <a:spcPts val="0"/>
              </a:spcAft>
              <a:buClrTx/>
              <a:buSzTx/>
              <a:buFontTx/>
              <a:buNone/>
              <a:tabLst/>
              <a:defRPr/>
            </a:pPr>
            <a:r>
              <a:rPr kumimoji="0" lang="en-GB" sz="2448" b="0" i="0" u="none" strike="noStrike" kern="1200" cap="none" spc="0" normalizeH="0" baseline="0" noProof="0" dirty="0">
                <a:ln>
                  <a:noFill/>
                </a:ln>
                <a:solidFill>
                  <a:prstClr val="white"/>
                </a:solidFill>
                <a:effectLst/>
                <a:uLnTx/>
                <a:uFillTx/>
                <a:latin typeface="Segoe UI"/>
                <a:ea typeface="+mn-ea"/>
                <a:cs typeface="+mn-cs"/>
              </a:rPr>
              <a:t>Per-user, per-bot storage</a:t>
            </a:r>
          </a:p>
          <a:p>
            <a:pPr marL="0" marR="0" lvl="0" indent="0" algn="l" defTabSz="1243493" rtl="0" eaLnBrk="1" fontAlgn="auto" latinLnBrk="0" hangingPunct="1">
              <a:lnSpc>
                <a:spcPct val="100000"/>
              </a:lnSpc>
              <a:spcBef>
                <a:spcPts val="0"/>
              </a:spcBef>
              <a:spcAft>
                <a:spcPts val="0"/>
              </a:spcAft>
              <a:buClrTx/>
              <a:buSzTx/>
              <a:buFontTx/>
              <a:buNone/>
              <a:tabLst/>
              <a:defRPr/>
            </a:pPr>
            <a:r>
              <a:rPr kumimoji="0" lang="en-GB" sz="2448" b="0" i="0" u="none" strike="noStrike" kern="1200" cap="none" spc="0" normalizeH="0" baseline="0" noProof="0" dirty="0">
                <a:ln>
                  <a:noFill/>
                </a:ln>
                <a:solidFill>
                  <a:prstClr val="white"/>
                </a:solidFill>
                <a:effectLst/>
                <a:uLnTx/>
                <a:uFillTx/>
                <a:latin typeface="Segoe UI"/>
                <a:ea typeface="+mn-ea"/>
                <a:cs typeface="+mn-cs"/>
              </a:rPr>
              <a:t>APIs</a:t>
            </a:r>
          </a:p>
        </p:txBody>
      </p:sp>
      <p:sp>
        <p:nvSpPr>
          <p:cNvPr id="14" name="TextBox 13"/>
          <p:cNvSpPr txBox="1"/>
          <p:nvPr/>
        </p:nvSpPr>
        <p:spPr>
          <a:xfrm>
            <a:off x="4357224" y="1175660"/>
            <a:ext cx="3747400" cy="678327"/>
          </a:xfrm>
          <a:prstGeom prst="rect">
            <a:avLst/>
          </a:prstGeom>
          <a:noFill/>
        </p:spPr>
        <p:txBody>
          <a:bodyPr wrap="square" rtlCol="0">
            <a:spAutoFit/>
          </a:bodyPr>
          <a:lstStyle/>
          <a:p>
            <a:pPr marL="0" marR="0" lvl="0" indent="0" algn="l" defTabSz="1243493" rtl="0" eaLnBrk="1" fontAlgn="auto" latinLnBrk="0" hangingPunct="1">
              <a:lnSpc>
                <a:spcPct val="100000"/>
              </a:lnSpc>
              <a:spcBef>
                <a:spcPts val="0"/>
              </a:spcBef>
              <a:spcAft>
                <a:spcPts val="0"/>
              </a:spcAft>
              <a:buClrTx/>
              <a:buSzTx/>
              <a:buFontTx/>
              <a:buNone/>
              <a:tabLst/>
              <a:defRPr/>
            </a:pPr>
            <a:r>
              <a:rPr kumimoji="0" lang="en-GB" sz="3808" b="0" i="0" u="none" strike="noStrike" kern="1200" cap="none" spc="0" normalizeH="0" baseline="0" noProof="0" dirty="0">
                <a:ln>
                  <a:noFill/>
                </a:ln>
                <a:solidFill>
                  <a:srgbClr val="505050"/>
                </a:solidFill>
                <a:effectLst/>
                <a:uLnTx/>
                <a:uFillTx/>
                <a:latin typeface="Eurostile LT Std Condensed"/>
                <a:ea typeface="+mn-ea"/>
                <a:cs typeface="+mn-cs"/>
              </a:rPr>
              <a:t>Bot Connector</a:t>
            </a:r>
          </a:p>
        </p:txBody>
      </p:sp>
      <p:sp>
        <p:nvSpPr>
          <p:cNvPr id="15" name="TextBox 14"/>
          <p:cNvSpPr txBox="1"/>
          <p:nvPr/>
        </p:nvSpPr>
        <p:spPr>
          <a:xfrm>
            <a:off x="9601848" y="56368"/>
            <a:ext cx="2832952" cy="678327"/>
          </a:xfrm>
          <a:prstGeom prst="rect">
            <a:avLst/>
          </a:prstGeom>
          <a:noFill/>
        </p:spPr>
        <p:txBody>
          <a:bodyPr wrap="square" rtlCol="0">
            <a:spAutoFit/>
          </a:bodyPr>
          <a:lstStyle/>
          <a:p>
            <a:pPr marL="0" marR="0" lvl="0" indent="0" algn="l" defTabSz="1243493" rtl="0" eaLnBrk="1" fontAlgn="auto" latinLnBrk="0" hangingPunct="1">
              <a:lnSpc>
                <a:spcPct val="100000"/>
              </a:lnSpc>
              <a:spcBef>
                <a:spcPts val="0"/>
              </a:spcBef>
              <a:spcAft>
                <a:spcPts val="0"/>
              </a:spcAft>
              <a:buClrTx/>
              <a:buSzTx/>
              <a:buFontTx/>
              <a:buNone/>
              <a:tabLst/>
              <a:defRPr/>
            </a:pPr>
            <a:r>
              <a:rPr kumimoji="0" lang="en-GB" sz="3808" b="0" i="0" u="none" strike="noStrike" kern="1200" cap="none" spc="0" normalizeH="0" baseline="0" noProof="0" dirty="0">
                <a:ln>
                  <a:noFill/>
                </a:ln>
                <a:solidFill>
                  <a:srgbClr val="505050"/>
                </a:solidFill>
                <a:effectLst/>
                <a:uLnTx/>
                <a:uFillTx/>
                <a:latin typeface="Eurostile LT Std Condensed"/>
                <a:ea typeface="+mn-ea"/>
                <a:cs typeface="+mn-cs"/>
              </a:rPr>
              <a:t>Bot Channels</a:t>
            </a:r>
          </a:p>
        </p:txBody>
      </p:sp>
      <p:sp>
        <p:nvSpPr>
          <p:cNvPr id="16" name="TextBox 15"/>
          <p:cNvSpPr txBox="1"/>
          <p:nvPr/>
        </p:nvSpPr>
        <p:spPr>
          <a:xfrm>
            <a:off x="179302" y="2164374"/>
            <a:ext cx="2912764" cy="678327"/>
          </a:xfrm>
          <a:prstGeom prst="rect">
            <a:avLst/>
          </a:prstGeom>
          <a:noFill/>
        </p:spPr>
        <p:txBody>
          <a:bodyPr wrap="square" rtlCol="0">
            <a:spAutoFit/>
          </a:bodyPr>
          <a:lstStyle/>
          <a:p>
            <a:pPr marL="0" marR="0" lvl="0" indent="0" algn="l" defTabSz="1243493" rtl="0" eaLnBrk="1" fontAlgn="auto" latinLnBrk="0" hangingPunct="1">
              <a:lnSpc>
                <a:spcPct val="100000"/>
              </a:lnSpc>
              <a:spcBef>
                <a:spcPts val="0"/>
              </a:spcBef>
              <a:spcAft>
                <a:spcPts val="0"/>
              </a:spcAft>
              <a:buClrTx/>
              <a:buSzTx/>
              <a:buFontTx/>
              <a:buNone/>
              <a:tabLst/>
              <a:defRPr/>
            </a:pPr>
            <a:r>
              <a:rPr kumimoji="0" lang="en-GB" sz="3808" b="0" i="0" u="none" strike="noStrike" kern="1200" cap="none" spc="0" normalizeH="0" baseline="0" noProof="0" dirty="0">
                <a:ln>
                  <a:noFill/>
                </a:ln>
                <a:solidFill>
                  <a:srgbClr val="505050"/>
                </a:solidFill>
                <a:effectLst/>
                <a:uLnTx/>
                <a:uFillTx/>
                <a:latin typeface="Eurostile LT Std Condensed"/>
                <a:ea typeface="+mn-ea"/>
                <a:cs typeface="+mn-cs"/>
              </a:rPr>
              <a:t>Bot</a:t>
            </a:r>
          </a:p>
        </p:txBody>
      </p:sp>
      <p:sp>
        <p:nvSpPr>
          <p:cNvPr id="17" name="TextBox 16"/>
          <p:cNvSpPr txBox="1"/>
          <p:nvPr/>
        </p:nvSpPr>
        <p:spPr>
          <a:xfrm>
            <a:off x="241002" y="2828885"/>
            <a:ext cx="2474267" cy="469039"/>
          </a:xfrm>
          <a:prstGeom prst="rect">
            <a:avLst/>
          </a:prstGeom>
          <a:solidFill>
            <a:schemeClr val="accent3"/>
          </a:solidFill>
        </p:spPr>
        <p:txBody>
          <a:bodyPr wrap="none" rtlCol="0">
            <a:spAutoFit/>
          </a:bodyPr>
          <a:lstStyle/>
          <a:p>
            <a:pPr marL="0" marR="0" lvl="0" indent="0" algn="l" defTabSz="1243493" rtl="0" eaLnBrk="1" fontAlgn="auto" latinLnBrk="0" hangingPunct="1">
              <a:lnSpc>
                <a:spcPct val="100000"/>
              </a:lnSpc>
              <a:spcBef>
                <a:spcPts val="0"/>
              </a:spcBef>
              <a:spcAft>
                <a:spcPts val="0"/>
              </a:spcAft>
              <a:buClrTx/>
              <a:buSzTx/>
              <a:buFontTx/>
              <a:buNone/>
              <a:tabLst/>
              <a:defRPr/>
            </a:pPr>
            <a:r>
              <a:rPr kumimoji="0" lang="en-GB" sz="2448" b="0" i="0" u="none" strike="noStrike" kern="1200" cap="none" spc="0" normalizeH="0" baseline="0" noProof="0" dirty="0">
                <a:ln>
                  <a:noFill/>
                </a:ln>
                <a:solidFill>
                  <a:prstClr val="white"/>
                </a:solidFill>
                <a:effectLst/>
                <a:uLnTx/>
                <a:uFillTx/>
                <a:latin typeface="Segoe UI"/>
                <a:ea typeface="+mn-ea"/>
                <a:cs typeface="+mn-cs"/>
              </a:rPr>
              <a:t>Web Application</a:t>
            </a:r>
          </a:p>
        </p:txBody>
      </p:sp>
      <p:cxnSp>
        <p:nvCxnSpPr>
          <p:cNvPr id="19" name="Straight Arrow Connector 18"/>
          <p:cNvCxnSpPr>
            <a:cxnSpLocks/>
            <a:stCxn id="17" idx="3"/>
            <a:endCxn id="13" idx="1"/>
          </p:cNvCxnSpPr>
          <p:nvPr/>
        </p:nvCxnSpPr>
        <p:spPr>
          <a:xfrm>
            <a:off x="2715269" y="3063405"/>
            <a:ext cx="1641957" cy="3169"/>
          </a:xfrm>
          <a:prstGeom prst="straightConnector1">
            <a:avLst/>
          </a:prstGeom>
          <a:ln>
            <a:headEnd type="triangle"/>
            <a:tailEnd type="triangle"/>
          </a:ln>
          <a:effectLst/>
        </p:spPr>
        <p:style>
          <a:lnRef idx="3">
            <a:schemeClr val="accent5"/>
          </a:lnRef>
          <a:fillRef idx="0">
            <a:schemeClr val="accent5"/>
          </a:fillRef>
          <a:effectRef idx="2">
            <a:schemeClr val="accent5"/>
          </a:effectRef>
          <a:fontRef idx="minor">
            <a:schemeClr val="tx1"/>
          </a:fontRef>
        </p:style>
      </p:cxnSp>
      <p:cxnSp>
        <p:nvCxnSpPr>
          <p:cNvPr id="23" name="Straight Arrow Connector 22"/>
          <p:cNvCxnSpPr>
            <a:cxnSpLocks/>
            <a:stCxn id="13" idx="3"/>
            <a:endCxn id="18" idx="1"/>
          </p:cNvCxnSpPr>
          <p:nvPr/>
        </p:nvCxnSpPr>
        <p:spPr>
          <a:xfrm>
            <a:off x="8033425" y="3066574"/>
            <a:ext cx="1620298" cy="2398"/>
          </a:xfrm>
          <a:prstGeom prst="straightConnector1">
            <a:avLst/>
          </a:prstGeom>
          <a:ln>
            <a:headEnd type="triangle"/>
            <a:tailEnd type="triangle"/>
          </a:ln>
          <a:effectLst/>
        </p:spPr>
        <p:style>
          <a:lnRef idx="3">
            <a:schemeClr val="accent5"/>
          </a:lnRef>
          <a:fillRef idx="0">
            <a:schemeClr val="accent5"/>
          </a:fillRef>
          <a:effectRef idx="2">
            <a:schemeClr val="accent5"/>
          </a:effectRef>
          <a:fontRef idx="minor">
            <a:schemeClr val="tx1"/>
          </a:fontRef>
        </p:style>
      </p:cxnSp>
      <p:grpSp>
        <p:nvGrpSpPr>
          <p:cNvPr id="5" name="Group 4"/>
          <p:cNvGrpSpPr/>
          <p:nvPr/>
        </p:nvGrpSpPr>
        <p:grpSpPr>
          <a:xfrm>
            <a:off x="9653724" y="754033"/>
            <a:ext cx="2342518" cy="4629878"/>
            <a:chOff x="6788419" y="658503"/>
            <a:chExt cx="1722596" cy="3404631"/>
          </a:xfrm>
        </p:grpSpPr>
        <p:pic>
          <p:nvPicPr>
            <p:cNvPr id="18" name="Picture 17"/>
            <p:cNvPicPr>
              <a:picLocks noChangeAspect="1"/>
            </p:cNvPicPr>
            <p:nvPr/>
          </p:nvPicPr>
          <p:blipFill rotWithShape="1">
            <a:blip r:embed="rId3"/>
            <a:srcRect r="85302"/>
            <a:stretch/>
          </p:blipFill>
          <p:spPr>
            <a:xfrm>
              <a:off x="6788419" y="658503"/>
              <a:ext cx="366418" cy="3404631"/>
            </a:xfrm>
            <a:prstGeom prst="rect">
              <a:avLst/>
            </a:prstGeom>
          </p:spPr>
        </p:pic>
        <p:sp>
          <p:nvSpPr>
            <p:cNvPr id="20" name="TextBox 19"/>
            <p:cNvSpPr txBox="1"/>
            <p:nvPr/>
          </p:nvSpPr>
          <p:spPr>
            <a:xfrm>
              <a:off x="7062005" y="698758"/>
              <a:ext cx="505935" cy="237172"/>
            </a:xfrm>
            <a:prstGeom prst="rect">
              <a:avLst/>
            </a:prstGeom>
            <a:noFill/>
          </p:spPr>
          <p:txBody>
            <a:bodyPr wrap="none" rtlCol="0">
              <a:spAutoFit/>
            </a:bodyPr>
            <a:lstStyle/>
            <a:p>
              <a:pPr marL="0" marR="0" lvl="0" indent="0" algn="l" defTabSz="1243493" rtl="0" eaLnBrk="1" fontAlgn="auto" latinLnBrk="0" hangingPunct="1">
                <a:lnSpc>
                  <a:spcPct val="100000"/>
                </a:lnSpc>
                <a:spcBef>
                  <a:spcPts val="0"/>
                </a:spcBef>
                <a:spcAft>
                  <a:spcPts val="0"/>
                </a:spcAft>
                <a:buClrTx/>
                <a:buSzTx/>
                <a:buFontTx/>
                <a:buNone/>
                <a:tabLst/>
                <a:defRPr/>
              </a:pPr>
              <a:r>
                <a:rPr kumimoji="0" lang="en-GB" sz="1496" b="0" i="0" u="none" strike="noStrike" kern="1200" cap="none" spc="0" normalizeH="0" baseline="0" noProof="0" dirty="0">
                  <a:ln>
                    <a:noFill/>
                  </a:ln>
                  <a:solidFill>
                    <a:srgbClr val="32145A"/>
                  </a:solidFill>
                  <a:effectLst/>
                  <a:uLnTx/>
                  <a:uFillTx/>
                  <a:latin typeface="Segoe UI"/>
                  <a:ea typeface="+mn-ea"/>
                  <a:cs typeface="+mn-cs"/>
                </a:rPr>
                <a:t>Skype</a:t>
              </a:r>
            </a:p>
          </p:txBody>
        </p:sp>
        <p:sp>
          <p:nvSpPr>
            <p:cNvPr id="21" name="TextBox 20"/>
            <p:cNvSpPr txBox="1"/>
            <p:nvPr/>
          </p:nvSpPr>
          <p:spPr>
            <a:xfrm>
              <a:off x="7072500" y="1011279"/>
              <a:ext cx="725331" cy="237172"/>
            </a:xfrm>
            <a:prstGeom prst="rect">
              <a:avLst/>
            </a:prstGeom>
            <a:noFill/>
          </p:spPr>
          <p:txBody>
            <a:bodyPr wrap="none" rtlCol="0">
              <a:spAutoFit/>
            </a:bodyPr>
            <a:lstStyle/>
            <a:p>
              <a:pPr marL="0" marR="0" lvl="0" indent="0" algn="l" defTabSz="1243493" rtl="0" eaLnBrk="1" fontAlgn="auto" latinLnBrk="0" hangingPunct="1">
                <a:lnSpc>
                  <a:spcPct val="100000"/>
                </a:lnSpc>
                <a:spcBef>
                  <a:spcPts val="0"/>
                </a:spcBef>
                <a:spcAft>
                  <a:spcPts val="0"/>
                </a:spcAft>
                <a:buClrTx/>
                <a:buSzTx/>
                <a:buFontTx/>
                <a:buNone/>
                <a:tabLst/>
                <a:defRPr/>
              </a:pPr>
              <a:r>
                <a:rPr kumimoji="0" lang="en-GB" sz="1496" b="0" i="0" u="none" strike="noStrike" kern="1200" cap="none" spc="0" normalizeH="0" baseline="0" noProof="0" dirty="0">
                  <a:ln>
                    <a:noFill/>
                  </a:ln>
                  <a:solidFill>
                    <a:srgbClr val="32145A"/>
                  </a:solidFill>
                  <a:effectLst/>
                  <a:uLnTx/>
                  <a:uFillTx/>
                  <a:latin typeface="Segoe UI"/>
                  <a:ea typeface="+mn-ea"/>
                  <a:cs typeface="+mn-cs"/>
                </a:rPr>
                <a:t>Web chat</a:t>
              </a:r>
            </a:p>
          </p:txBody>
        </p:sp>
        <p:sp>
          <p:nvSpPr>
            <p:cNvPr id="22" name="TextBox 21"/>
            <p:cNvSpPr txBox="1"/>
            <p:nvPr/>
          </p:nvSpPr>
          <p:spPr>
            <a:xfrm>
              <a:off x="7055234" y="1327580"/>
              <a:ext cx="797614" cy="237172"/>
            </a:xfrm>
            <a:prstGeom prst="rect">
              <a:avLst/>
            </a:prstGeom>
            <a:noFill/>
          </p:spPr>
          <p:txBody>
            <a:bodyPr wrap="none" rtlCol="0">
              <a:spAutoFit/>
            </a:bodyPr>
            <a:lstStyle/>
            <a:p>
              <a:pPr marL="0" marR="0" lvl="0" indent="0" algn="l" defTabSz="1243493" rtl="0" eaLnBrk="1" fontAlgn="auto" latinLnBrk="0" hangingPunct="1">
                <a:lnSpc>
                  <a:spcPct val="100000"/>
                </a:lnSpc>
                <a:spcBef>
                  <a:spcPts val="0"/>
                </a:spcBef>
                <a:spcAft>
                  <a:spcPts val="0"/>
                </a:spcAft>
                <a:buClrTx/>
                <a:buSzTx/>
                <a:buFontTx/>
                <a:buNone/>
                <a:tabLst/>
                <a:defRPr/>
              </a:pPr>
              <a:r>
                <a:rPr kumimoji="0" lang="en-GB" sz="1496" b="0" i="0" u="none" strike="noStrike" kern="1200" cap="none" spc="0" normalizeH="0" baseline="0" noProof="0" dirty="0">
                  <a:ln>
                    <a:noFill/>
                  </a:ln>
                  <a:solidFill>
                    <a:srgbClr val="32145A"/>
                  </a:solidFill>
                  <a:effectLst/>
                  <a:uLnTx/>
                  <a:uFillTx/>
                  <a:latin typeface="Segoe UI"/>
                  <a:ea typeface="+mn-ea"/>
                  <a:cs typeface="+mn-cs"/>
                </a:rPr>
                <a:t>Direct Line</a:t>
              </a:r>
            </a:p>
          </p:txBody>
        </p:sp>
        <p:sp>
          <p:nvSpPr>
            <p:cNvPr id="24" name="TextBox 23"/>
            <p:cNvSpPr txBox="1"/>
            <p:nvPr/>
          </p:nvSpPr>
          <p:spPr>
            <a:xfrm>
              <a:off x="7055234" y="1620128"/>
              <a:ext cx="844246" cy="237172"/>
            </a:xfrm>
            <a:prstGeom prst="rect">
              <a:avLst/>
            </a:prstGeom>
            <a:noFill/>
          </p:spPr>
          <p:txBody>
            <a:bodyPr wrap="none" rtlCol="0">
              <a:spAutoFit/>
            </a:bodyPr>
            <a:lstStyle/>
            <a:p>
              <a:pPr marL="0" marR="0" lvl="0" indent="0" algn="l" defTabSz="1243493" rtl="0" eaLnBrk="1" fontAlgn="auto" latinLnBrk="0" hangingPunct="1">
                <a:lnSpc>
                  <a:spcPct val="100000"/>
                </a:lnSpc>
                <a:spcBef>
                  <a:spcPts val="0"/>
                </a:spcBef>
                <a:spcAft>
                  <a:spcPts val="0"/>
                </a:spcAft>
                <a:buClrTx/>
                <a:buSzTx/>
                <a:buFontTx/>
                <a:buNone/>
                <a:tabLst/>
                <a:defRPr/>
              </a:pPr>
              <a:r>
                <a:rPr kumimoji="0" lang="en-GB" sz="1496" b="0" i="0" u="none" strike="noStrike" kern="1200" cap="none" spc="0" normalizeH="0" baseline="0" noProof="0" dirty="0">
                  <a:ln>
                    <a:noFill/>
                  </a:ln>
                  <a:solidFill>
                    <a:srgbClr val="32145A"/>
                  </a:solidFill>
                  <a:effectLst/>
                  <a:uLnTx/>
                  <a:uFillTx/>
                  <a:latin typeface="Segoe UI"/>
                  <a:ea typeface="+mn-ea"/>
                  <a:cs typeface="+mn-cs"/>
                </a:rPr>
                <a:t>Email O365</a:t>
              </a:r>
            </a:p>
          </p:txBody>
        </p:sp>
        <p:sp>
          <p:nvSpPr>
            <p:cNvPr id="25" name="TextBox 24"/>
            <p:cNvSpPr txBox="1"/>
            <p:nvPr/>
          </p:nvSpPr>
          <p:spPr>
            <a:xfrm>
              <a:off x="7063749" y="1922658"/>
              <a:ext cx="1447266" cy="237172"/>
            </a:xfrm>
            <a:prstGeom prst="rect">
              <a:avLst/>
            </a:prstGeom>
            <a:noFill/>
          </p:spPr>
          <p:txBody>
            <a:bodyPr wrap="none" rtlCol="0">
              <a:spAutoFit/>
            </a:bodyPr>
            <a:lstStyle/>
            <a:p>
              <a:pPr marL="0" marR="0" lvl="0" indent="0" algn="l" defTabSz="1243493" rtl="0" eaLnBrk="1" fontAlgn="auto" latinLnBrk="0" hangingPunct="1">
                <a:lnSpc>
                  <a:spcPct val="100000"/>
                </a:lnSpc>
                <a:spcBef>
                  <a:spcPts val="0"/>
                </a:spcBef>
                <a:spcAft>
                  <a:spcPts val="0"/>
                </a:spcAft>
                <a:buClrTx/>
                <a:buSzTx/>
                <a:buFontTx/>
                <a:buNone/>
                <a:tabLst/>
                <a:defRPr/>
              </a:pPr>
              <a:r>
                <a:rPr kumimoji="0" lang="en-GB" sz="1496" b="0" i="0" u="none" strike="noStrike" kern="1200" cap="none" spc="0" normalizeH="0" baseline="0" noProof="0" dirty="0">
                  <a:ln>
                    <a:noFill/>
                  </a:ln>
                  <a:solidFill>
                    <a:srgbClr val="32145A"/>
                  </a:solidFill>
                  <a:effectLst/>
                  <a:uLnTx/>
                  <a:uFillTx/>
                  <a:latin typeface="Segoe UI"/>
                  <a:ea typeface="+mn-ea"/>
                  <a:cs typeface="+mn-cs"/>
                </a:rPr>
                <a:t>Facebook Messenger</a:t>
              </a:r>
            </a:p>
          </p:txBody>
        </p:sp>
        <p:sp>
          <p:nvSpPr>
            <p:cNvPr id="26" name="TextBox 25"/>
            <p:cNvSpPr txBox="1"/>
            <p:nvPr/>
          </p:nvSpPr>
          <p:spPr>
            <a:xfrm>
              <a:off x="7063834" y="2226861"/>
              <a:ext cx="725708" cy="237172"/>
            </a:xfrm>
            <a:prstGeom prst="rect">
              <a:avLst/>
            </a:prstGeom>
            <a:noFill/>
          </p:spPr>
          <p:txBody>
            <a:bodyPr wrap="none" rtlCol="0">
              <a:spAutoFit/>
            </a:bodyPr>
            <a:lstStyle/>
            <a:p>
              <a:pPr marL="0" marR="0" lvl="0" indent="0" algn="l" defTabSz="1243493" rtl="0" eaLnBrk="1" fontAlgn="auto" latinLnBrk="0" hangingPunct="1">
                <a:lnSpc>
                  <a:spcPct val="100000"/>
                </a:lnSpc>
                <a:spcBef>
                  <a:spcPts val="0"/>
                </a:spcBef>
                <a:spcAft>
                  <a:spcPts val="0"/>
                </a:spcAft>
                <a:buClrTx/>
                <a:buSzTx/>
                <a:buFontTx/>
                <a:buNone/>
                <a:tabLst/>
                <a:defRPr/>
              </a:pPr>
              <a:r>
                <a:rPr kumimoji="0" lang="en-GB" sz="1496" b="0" i="0" u="none" strike="noStrike" kern="1200" cap="none" spc="0" normalizeH="0" baseline="0" noProof="0" dirty="0">
                  <a:ln>
                    <a:noFill/>
                  </a:ln>
                  <a:solidFill>
                    <a:srgbClr val="32145A"/>
                  </a:solidFill>
                  <a:effectLst/>
                  <a:uLnTx/>
                  <a:uFillTx/>
                  <a:latin typeface="Segoe UI"/>
                  <a:ea typeface="+mn-ea"/>
                  <a:cs typeface="+mn-cs"/>
                </a:rPr>
                <a:t>GroupMe</a:t>
              </a:r>
            </a:p>
          </p:txBody>
        </p:sp>
        <p:sp>
          <p:nvSpPr>
            <p:cNvPr id="27" name="TextBox 26"/>
            <p:cNvSpPr txBox="1"/>
            <p:nvPr/>
          </p:nvSpPr>
          <p:spPr>
            <a:xfrm>
              <a:off x="7075054" y="2519674"/>
              <a:ext cx="320866" cy="237172"/>
            </a:xfrm>
            <a:prstGeom prst="rect">
              <a:avLst/>
            </a:prstGeom>
            <a:noFill/>
          </p:spPr>
          <p:txBody>
            <a:bodyPr wrap="none" rtlCol="0">
              <a:spAutoFit/>
            </a:bodyPr>
            <a:lstStyle/>
            <a:p>
              <a:pPr marL="0" marR="0" lvl="0" indent="0" algn="l" defTabSz="1243493" rtl="0" eaLnBrk="1" fontAlgn="auto" latinLnBrk="0" hangingPunct="1">
                <a:lnSpc>
                  <a:spcPct val="100000"/>
                </a:lnSpc>
                <a:spcBef>
                  <a:spcPts val="0"/>
                </a:spcBef>
                <a:spcAft>
                  <a:spcPts val="0"/>
                </a:spcAft>
                <a:buClrTx/>
                <a:buSzTx/>
                <a:buFontTx/>
                <a:buNone/>
                <a:tabLst/>
                <a:defRPr/>
              </a:pPr>
              <a:r>
                <a:rPr kumimoji="0" lang="en-GB" sz="1496" b="0" i="0" u="none" strike="noStrike" kern="1200" cap="none" spc="0" normalizeH="0" baseline="0" noProof="0" dirty="0">
                  <a:ln>
                    <a:noFill/>
                  </a:ln>
                  <a:solidFill>
                    <a:srgbClr val="32145A"/>
                  </a:solidFill>
                  <a:effectLst/>
                  <a:uLnTx/>
                  <a:uFillTx/>
                  <a:latin typeface="Segoe UI"/>
                  <a:ea typeface="+mn-ea"/>
                  <a:cs typeface="+mn-cs"/>
                </a:rPr>
                <a:t>Kik</a:t>
              </a:r>
            </a:p>
          </p:txBody>
        </p:sp>
        <p:sp>
          <p:nvSpPr>
            <p:cNvPr id="28" name="TextBox 27"/>
            <p:cNvSpPr txBox="1"/>
            <p:nvPr/>
          </p:nvSpPr>
          <p:spPr>
            <a:xfrm>
              <a:off x="7072222" y="2834163"/>
              <a:ext cx="451711" cy="237172"/>
            </a:xfrm>
            <a:prstGeom prst="rect">
              <a:avLst/>
            </a:prstGeom>
            <a:noFill/>
          </p:spPr>
          <p:txBody>
            <a:bodyPr wrap="none" rtlCol="0">
              <a:spAutoFit/>
            </a:bodyPr>
            <a:lstStyle/>
            <a:p>
              <a:pPr marL="0" marR="0" lvl="0" indent="0" algn="l" defTabSz="1243493" rtl="0" eaLnBrk="1" fontAlgn="auto" latinLnBrk="0" hangingPunct="1">
                <a:lnSpc>
                  <a:spcPct val="100000"/>
                </a:lnSpc>
                <a:spcBef>
                  <a:spcPts val="0"/>
                </a:spcBef>
                <a:spcAft>
                  <a:spcPts val="0"/>
                </a:spcAft>
                <a:buClrTx/>
                <a:buSzTx/>
                <a:buFontTx/>
                <a:buNone/>
                <a:tabLst/>
                <a:defRPr/>
              </a:pPr>
              <a:r>
                <a:rPr kumimoji="0" lang="en-GB" sz="1496" b="0" i="0" u="none" strike="noStrike" kern="1200" cap="none" spc="0" normalizeH="0" baseline="0" noProof="0" dirty="0">
                  <a:ln>
                    <a:noFill/>
                  </a:ln>
                  <a:solidFill>
                    <a:srgbClr val="32145A"/>
                  </a:solidFill>
                  <a:effectLst/>
                  <a:uLnTx/>
                  <a:uFillTx/>
                  <a:latin typeface="Segoe UI"/>
                  <a:ea typeface="+mn-ea"/>
                  <a:cs typeface="+mn-cs"/>
                </a:rPr>
                <a:t>Slack</a:t>
              </a:r>
            </a:p>
          </p:txBody>
        </p:sp>
        <p:sp>
          <p:nvSpPr>
            <p:cNvPr id="29" name="TextBox 28"/>
            <p:cNvSpPr txBox="1"/>
            <p:nvPr/>
          </p:nvSpPr>
          <p:spPr>
            <a:xfrm>
              <a:off x="7063749" y="3104770"/>
              <a:ext cx="412811" cy="237172"/>
            </a:xfrm>
            <a:prstGeom prst="rect">
              <a:avLst/>
            </a:prstGeom>
            <a:noFill/>
          </p:spPr>
          <p:txBody>
            <a:bodyPr wrap="none" rtlCol="0">
              <a:spAutoFit/>
            </a:bodyPr>
            <a:lstStyle/>
            <a:p>
              <a:pPr marL="0" marR="0" lvl="0" indent="0" algn="l" defTabSz="1243493" rtl="0" eaLnBrk="1" fontAlgn="auto" latinLnBrk="0" hangingPunct="1">
                <a:lnSpc>
                  <a:spcPct val="100000"/>
                </a:lnSpc>
                <a:spcBef>
                  <a:spcPts val="0"/>
                </a:spcBef>
                <a:spcAft>
                  <a:spcPts val="0"/>
                </a:spcAft>
                <a:buClrTx/>
                <a:buSzTx/>
                <a:buFontTx/>
                <a:buNone/>
                <a:tabLst/>
                <a:defRPr/>
              </a:pPr>
              <a:r>
                <a:rPr kumimoji="0" lang="en-GB" sz="1496" b="0" i="0" u="none" strike="noStrike" kern="1200" cap="none" spc="0" normalizeH="0" baseline="0" noProof="0" dirty="0">
                  <a:ln>
                    <a:noFill/>
                  </a:ln>
                  <a:solidFill>
                    <a:srgbClr val="32145A"/>
                  </a:solidFill>
                  <a:effectLst/>
                  <a:uLnTx/>
                  <a:uFillTx/>
                  <a:latin typeface="Segoe UI"/>
                  <a:ea typeface="+mn-ea"/>
                  <a:cs typeface="+mn-cs"/>
                </a:rPr>
                <a:t>SMS</a:t>
              </a:r>
            </a:p>
          </p:txBody>
        </p:sp>
        <p:sp>
          <p:nvSpPr>
            <p:cNvPr id="30" name="TextBox 29"/>
            <p:cNvSpPr txBox="1"/>
            <p:nvPr/>
          </p:nvSpPr>
          <p:spPr>
            <a:xfrm>
              <a:off x="7075054" y="3410980"/>
              <a:ext cx="703593" cy="237172"/>
            </a:xfrm>
            <a:prstGeom prst="rect">
              <a:avLst/>
            </a:prstGeom>
            <a:noFill/>
          </p:spPr>
          <p:txBody>
            <a:bodyPr wrap="none" rtlCol="0">
              <a:spAutoFit/>
            </a:bodyPr>
            <a:lstStyle/>
            <a:p>
              <a:pPr marL="0" marR="0" lvl="0" indent="0" algn="l" defTabSz="1243493" rtl="0" eaLnBrk="1" fontAlgn="auto" latinLnBrk="0" hangingPunct="1">
                <a:lnSpc>
                  <a:spcPct val="100000"/>
                </a:lnSpc>
                <a:spcBef>
                  <a:spcPts val="0"/>
                </a:spcBef>
                <a:spcAft>
                  <a:spcPts val="0"/>
                </a:spcAft>
                <a:buClrTx/>
                <a:buSzTx/>
                <a:buFontTx/>
                <a:buNone/>
                <a:tabLst/>
                <a:defRPr/>
              </a:pPr>
              <a:r>
                <a:rPr kumimoji="0" lang="en-GB" sz="1496" b="0" i="0" u="none" strike="noStrike" kern="1200" cap="none" spc="0" normalizeH="0" baseline="0" noProof="0" dirty="0">
                  <a:ln>
                    <a:noFill/>
                  </a:ln>
                  <a:solidFill>
                    <a:srgbClr val="32145A"/>
                  </a:solidFill>
                  <a:effectLst/>
                  <a:uLnTx/>
                  <a:uFillTx/>
                  <a:latin typeface="Segoe UI"/>
                  <a:ea typeface="+mn-ea"/>
                  <a:cs typeface="+mn-cs"/>
                </a:rPr>
                <a:t>Telegram</a:t>
              </a:r>
            </a:p>
          </p:txBody>
        </p:sp>
        <p:sp>
          <p:nvSpPr>
            <p:cNvPr id="31" name="TextBox 30"/>
            <p:cNvSpPr txBox="1"/>
            <p:nvPr/>
          </p:nvSpPr>
          <p:spPr>
            <a:xfrm>
              <a:off x="7063749" y="3712072"/>
              <a:ext cx="1152051" cy="237172"/>
            </a:xfrm>
            <a:prstGeom prst="rect">
              <a:avLst/>
            </a:prstGeom>
            <a:noFill/>
          </p:spPr>
          <p:txBody>
            <a:bodyPr wrap="none" rtlCol="0">
              <a:spAutoFit/>
            </a:bodyPr>
            <a:lstStyle/>
            <a:p>
              <a:pPr marL="0" marR="0" lvl="0" indent="0" algn="l" defTabSz="1243493" rtl="0" eaLnBrk="1" fontAlgn="auto" latinLnBrk="0" hangingPunct="1">
                <a:lnSpc>
                  <a:spcPct val="100000"/>
                </a:lnSpc>
                <a:spcBef>
                  <a:spcPts val="0"/>
                </a:spcBef>
                <a:spcAft>
                  <a:spcPts val="0"/>
                </a:spcAft>
                <a:buClrTx/>
                <a:buSzTx/>
                <a:buFontTx/>
                <a:buNone/>
                <a:tabLst/>
                <a:defRPr/>
              </a:pPr>
              <a:r>
                <a:rPr kumimoji="0" lang="en-GB" sz="1496" b="0" i="0" u="none" strike="noStrike" kern="1200" cap="none" spc="0" normalizeH="0" baseline="0" noProof="0" dirty="0">
                  <a:ln>
                    <a:noFill/>
                  </a:ln>
                  <a:solidFill>
                    <a:srgbClr val="32145A"/>
                  </a:solidFill>
                  <a:effectLst/>
                  <a:uLnTx/>
                  <a:uFillTx/>
                  <a:latin typeface="Segoe UI"/>
                  <a:ea typeface="+mn-ea"/>
                  <a:cs typeface="+mn-cs"/>
                </a:rPr>
                <a:t>Microsoft Teams</a:t>
              </a:r>
            </a:p>
          </p:txBody>
        </p:sp>
      </p:grpSp>
    </p:spTree>
    <p:extLst>
      <p:ext uri="{BB962C8B-B14F-4D97-AF65-F5344CB8AC3E}">
        <p14:creationId xmlns:p14="http://schemas.microsoft.com/office/powerpoint/2010/main" val="993331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normAutofit lnSpcReduction="10000"/>
          </a:bodyPr>
          <a:lstStyle/>
          <a:p>
            <a:r>
              <a:rPr lang="en-GB" dirty="0"/>
              <a:t>C#</a:t>
            </a:r>
          </a:p>
        </p:txBody>
      </p:sp>
      <p:pic>
        <p:nvPicPr>
          <p:cNvPr id="9" name="Picture Placeholder 8" descr="Screen Clipping"/>
          <p:cNvPicPr>
            <a:picLocks noGrp="1" noChangeAspect="1"/>
          </p:cNvPicPr>
          <p:nvPr>
            <p:ph type="pic" sz="quarter" idx="4294967295"/>
          </p:nvPr>
        </p:nvPicPr>
        <p:blipFill rotWithShape="1">
          <a:blip r:embed="rId2">
            <a:extLst>
              <a:ext uri="{28A0092B-C50C-407E-A947-70E740481C1C}">
                <a14:useLocalDpi xmlns:a14="http://schemas.microsoft.com/office/drawing/2010/main" val="0"/>
              </a:ext>
            </a:extLst>
          </a:blip>
          <a:srcRect l="-502" r="-131"/>
          <a:stretch/>
        </p:blipFill>
        <p:spPr>
          <a:xfrm>
            <a:off x="6328922" y="265534"/>
            <a:ext cx="5832360" cy="6062307"/>
          </a:xfrm>
        </p:spPr>
      </p:pic>
      <p:sp>
        <p:nvSpPr>
          <p:cNvPr id="6" name="Text Placeholder 5"/>
          <p:cNvSpPr>
            <a:spLocks noGrp="1"/>
          </p:cNvSpPr>
          <p:nvPr>
            <p:ph type="body" sz="quarter" idx="15"/>
          </p:nvPr>
        </p:nvSpPr>
        <p:spPr/>
        <p:txBody>
          <a:bodyPr/>
          <a:lstStyle/>
          <a:p>
            <a:r>
              <a:rPr lang="en-GB" dirty="0"/>
              <a:t>Bot Builder SDK</a:t>
            </a:r>
          </a:p>
        </p:txBody>
      </p:sp>
      <p:sp>
        <p:nvSpPr>
          <p:cNvPr id="7" name="Content Placeholder 6"/>
          <p:cNvSpPr>
            <a:spLocks noGrp="1"/>
          </p:cNvSpPr>
          <p:nvPr>
            <p:ph idx="16"/>
          </p:nvPr>
        </p:nvSpPr>
        <p:spPr/>
        <p:txBody>
          <a:bodyPr>
            <a:normAutofit lnSpcReduction="10000"/>
          </a:bodyPr>
          <a:lstStyle/>
          <a:p>
            <a:r>
              <a:rPr lang="en-GB" dirty="0" err="1"/>
              <a:t>NodeJS</a:t>
            </a:r>
            <a:endParaRPr lang="en-GB" dirty="0"/>
          </a:p>
        </p:txBody>
      </p:sp>
      <p:sp>
        <p:nvSpPr>
          <p:cNvPr id="8" name="Content Placeholder 7"/>
          <p:cNvSpPr>
            <a:spLocks noGrp="1"/>
          </p:cNvSpPr>
          <p:nvPr>
            <p:ph idx="17"/>
          </p:nvPr>
        </p:nvSpPr>
        <p:spPr/>
        <p:txBody>
          <a:bodyPr>
            <a:normAutofit lnSpcReduction="10000"/>
          </a:bodyPr>
          <a:lstStyle/>
          <a:p>
            <a:r>
              <a:rPr lang="en-GB" dirty="0"/>
              <a:t>Cross platform emulator</a:t>
            </a:r>
          </a:p>
        </p:txBody>
      </p:sp>
    </p:spTree>
    <p:extLst>
      <p:ext uri="{BB962C8B-B14F-4D97-AF65-F5344CB8AC3E}">
        <p14:creationId xmlns:p14="http://schemas.microsoft.com/office/powerpoint/2010/main" val="3166175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GB" dirty="0"/>
              <a:t>Bot Directory</a:t>
            </a:r>
          </a:p>
        </p:txBody>
      </p:sp>
      <p:pic>
        <p:nvPicPr>
          <p:cNvPr id="12" name="Picture Placeholder 11" descr="Screen Clipping"/>
          <p:cNvPicPr>
            <a:picLocks noGrp="1" noChangeAspect="1"/>
          </p:cNvPicPr>
          <p:nvPr>
            <p:ph type="pic" sz="quarter" idx="13"/>
          </p:nvPr>
        </p:nvPicPr>
        <p:blipFill rotWithShape="1">
          <a:blip r:embed="rId2">
            <a:extLst>
              <a:ext uri="{28A0092B-C50C-407E-A947-70E740481C1C}">
                <a14:useLocalDpi xmlns:a14="http://schemas.microsoft.com/office/drawing/2010/main" val="0"/>
              </a:ext>
            </a:extLst>
          </a:blip>
          <a:srcRect l="-12137" r="-12137"/>
          <a:stretch/>
        </p:blipFill>
        <p:spPr/>
      </p:pic>
    </p:spTree>
    <p:extLst>
      <p:ext uri="{BB962C8B-B14F-4D97-AF65-F5344CB8AC3E}">
        <p14:creationId xmlns:p14="http://schemas.microsoft.com/office/powerpoint/2010/main" val="1112537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GB" dirty="0"/>
              <a:t>Building </a:t>
            </a:r>
            <a:r>
              <a:rPr lang="en-GB" dirty="0" err="1"/>
              <a:t>BOts</a:t>
            </a:r>
            <a:endParaRPr lang="en-GB" dirty="0"/>
          </a:p>
        </p:txBody>
      </p:sp>
    </p:spTree>
    <p:extLst>
      <p:ext uri="{BB962C8B-B14F-4D97-AF65-F5344CB8AC3E}">
        <p14:creationId xmlns:p14="http://schemas.microsoft.com/office/powerpoint/2010/main" val="2368292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lnSpcReduction="10000"/>
          </a:bodyPr>
          <a:lstStyle/>
          <a:p>
            <a:r>
              <a:rPr lang="en-GB" dirty="0"/>
              <a:t>Choose a small, discreet scenario</a:t>
            </a:r>
          </a:p>
        </p:txBody>
      </p:sp>
      <p:sp>
        <p:nvSpPr>
          <p:cNvPr id="5" name="Text Placeholder 4"/>
          <p:cNvSpPr>
            <a:spLocks noGrp="1"/>
          </p:cNvSpPr>
          <p:nvPr>
            <p:ph type="body" sz="quarter" idx="15"/>
          </p:nvPr>
        </p:nvSpPr>
        <p:spPr/>
        <p:txBody>
          <a:bodyPr/>
          <a:lstStyle/>
          <a:p>
            <a:r>
              <a:rPr lang="en-GB" dirty="0"/>
              <a:t>To Bot or Not?</a:t>
            </a:r>
          </a:p>
        </p:txBody>
      </p:sp>
      <p:sp>
        <p:nvSpPr>
          <p:cNvPr id="6" name="Content Placeholder 5"/>
          <p:cNvSpPr>
            <a:spLocks noGrp="1"/>
          </p:cNvSpPr>
          <p:nvPr>
            <p:ph idx="16"/>
          </p:nvPr>
        </p:nvSpPr>
        <p:spPr/>
        <p:txBody>
          <a:bodyPr>
            <a:normAutofit lnSpcReduction="10000"/>
          </a:bodyPr>
          <a:lstStyle/>
          <a:p>
            <a:r>
              <a:rPr lang="en-GB" dirty="0"/>
              <a:t>Why is it better as a bot?</a:t>
            </a:r>
          </a:p>
        </p:txBody>
      </p:sp>
      <p:sp>
        <p:nvSpPr>
          <p:cNvPr id="7" name="Content Placeholder 6"/>
          <p:cNvSpPr>
            <a:spLocks noGrp="1"/>
          </p:cNvSpPr>
          <p:nvPr>
            <p:ph idx="17"/>
          </p:nvPr>
        </p:nvSpPr>
        <p:spPr/>
        <p:txBody>
          <a:bodyPr>
            <a:normAutofit lnSpcReduction="10000"/>
          </a:bodyPr>
          <a:lstStyle/>
          <a:p>
            <a:r>
              <a:rPr lang="en-GB" dirty="0"/>
              <a:t>Start small, fail fast</a:t>
            </a:r>
          </a:p>
        </p:txBody>
      </p:sp>
      <p:pic>
        <p:nvPicPr>
          <p:cNvPr id="11" name="Picture Placeholder 10"/>
          <p:cNvPicPr>
            <a:picLocks noGrp="1" noChangeAspect="1"/>
          </p:cNvPicPr>
          <p:nvPr>
            <p:ph type="pic" sz="quarter" idx="14"/>
          </p:nvPr>
        </p:nvPicPr>
        <p:blipFill rotWithShape="1">
          <a:blip r:embed="rId3">
            <a:extLst>
              <a:ext uri="{28A0092B-C50C-407E-A947-70E740481C1C}">
                <a14:useLocalDpi xmlns:a14="http://schemas.microsoft.com/office/drawing/2010/main" val="0"/>
              </a:ext>
            </a:extLst>
          </a:blip>
          <a:srcRect l="248" t="2091" r="-248" b="21281"/>
          <a:stretch/>
        </p:blipFill>
        <p:spPr>
          <a:xfrm>
            <a:off x="6328922" y="265534"/>
            <a:ext cx="5832360" cy="6062307"/>
          </a:xfrm>
        </p:spPr>
      </p:pic>
    </p:spTree>
    <p:extLst>
      <p:ext uri="{BB962C8B-B14F-4D97-AF65-F5344CB8AC3E}">
        <p14:creationId xmlns:p14="http://schemas.microsoft.com/office/powerpoint/2010/main" val="13208462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lnSpcReduction="10000"/>
          </a:bodyPr>
          <a:lstStyle/>
          <a:p>
            <a:r>
              <a:rPr lang="en-GB" dirty="0"/>
              <a:t>Everything? Even SMS?</a:t>
            </a:r>
          </a:p>
        </p:txBody>
      </p:sp>
      <p:sp>
        <p:nvSpPr>
          <p:cNvPr id="5" name="Text Placeholder 4"/>
          <p:cNvSpPr>
            <a:spLocks noGrp="1"/>
          </p:cNvSpPr>
          <p:nvPr>
            <p:ph type="body" sz="quarter" idx="15"/>
          </p:nvPr>
        </p:nvSpPr>
        <p:spPr/>
        <p:txBody>
          <a:bodyPr/>
          <a:lstStyle/>
          <a:p>
            <a:r>
              <a:rPr lang="en-GB" dirty="0"/>
              <a:t>Choose your channels</a:t>
            </a:r>
          </a:p>
        </p:txBody>
      </p:sp>
      <p:sp>
        <p:nvSpPr>
          <p:cNvPr id="6" name="Content Placeholder 5"/>
          <p:cNvSpPr>
            <a:spLocks noGrp="1"/>
          </p:cNvSpPr>
          <p:nvPr>
            <p:ph idx="16"/>
          </p:nvPr>
        </p:nvSpPr>
        <p:spPr/>
        <p:txBody>
          <a:bodyPr>
            <a:normAutofit lnSpcReduction="10000"/>
          </a:bodyPr>
          <a:lstStyle/>
          <a:p>
            <a:r>
              <a:rPr lang="en-GB" dirty="0"/>
              <a:t>API (Direct Line)</a:t>
            </a:r>
          </a:p>
        </p:txBody>
      </p:sp>
      <p:sp>
        <p:nvSpPr>
          <p:cNvPr id="7" name="Content Placeholder 6"/>
          <p:cNvSpPr>
            <a:spLocks noGrp="1"/>
          </p:cNvSpPr>
          <p:nvPr>
            <p:ph idx="17"/>
          </p:nvPr>
        </p:nvSpPr>
        <p:spPr/>
        <p:txBody>
          <a:bodyPr>
            <a:normAutofit lnSpcReduction="10000"/>
          </a:bodyPr>
          <a:lstStyle/>
          <a:p>
            <a:r>
              <a:rPr lang="en-GB" dirty="0"/>
              <a:t>Trade-off: Nice UI vs Reach</a:t>
            </a:r>
          </a:p>
        </p:txBody>
      </p:sp>
      <p:pic>
        <p:nvPicPr>
          <p:cNvPr id="33" name="Picture Placeholder 32"/>
          <p:cNvPicPr>
            <a:picLocks noGrp="1" noChangeAspect="1"/>
          </p:cNvPicPr>
          <p:nvPr>
            <p:ph type="pic" sz="quarter" idx="14"/>
          </p:nvPr>
        </p:nvPicPr>
        <p:blipFill rotWithShape="1">
          <a:blip r:embed="rId3"/>
          <a:srcRect l="-13863" r="-13863"/>
          <a:stretch/>
        </p:blipFill>
        <p:spPr>
          <a:prstGeom prst="rect">
            <a:avLst/>
          </a:prstGeom>
        </p:spPr>
      </p:pic>
    </p:spTree>
    <p:extLst>
      <p:ext uri="{BB962C8B-B14F-4D97-AF65-F5344CB8AC3E}">
        <p14:creationId xmlns:p14="http://schemas.microsoft.com/office/powerpoint/2010/main" val="2099428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GB" sz="7343" dirty="0"/>
              <a:t>Programming Language</a:t>
            </a:r>
          </a:p>
        </p:txBody>
      </p:sp>
      <p:grpSp>
        <p:nvGrpSpPr>
          <p:cNvPr id="11" name="Group 10"/>
          <p:cNvGrpSpPr/>
          <p:nvPr/>
        </p:nvGrpSpPr>
        <p:grpSpPr>
          <a:xfrm>
            <a:off x="865676" y="891031"/>
            <a:ext cx="10703538" cy="3889462"/>
            <a:chOff x="756241" y="655230"/>
            <a:chExt cx="7870963" cy="2860158"/>
          </a:xfrm>
        </p:grpSpPr>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56241" y="655230"/>
              <a:ext cx="2860158" cy="2860158"/>
            </a:xfrm>
            <a:prstGeom prst="rect">
              <a:avLst/>
            </a:prstGeom>
          </p:spPr>
        </p:pic>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48636" y="834655"/>
              <a:ext cx="4078568" cy="2501309"/>
            </a:xfrm>
            <a:prstGeom prst="rect">
              <a:avLst/>
            </a:prstGeom>
          </p:spPr>
        </p:pic>
      </p:grpSp>
    </p:spTree>
    <p:extLst>
      <p:ext uri="{BB962C8B-B14F-4D97-AF65-F5344CB8AC3E}">
        <p14:creationId xmlns:p14="http://schemas.microsoft.com/office/powerpoint/2010/main" val="961221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70000" lnSpcReduction="20000"/>
          </a:bodyPr>
          <a:lstStyle/>
          <a:p>
            <a:r>
              <a:rPr lang="en-GB" dirty="0"/>
              <a:t>NLP Cognitive Service</a:t>
            </a:r>
          </a:p>
        </p:txBody>
      </p:sp>
      <p:pic>
        <p:nvPicPr>
          <p:cNvPr id="7" name="Picture Placeholder 6"/>
          <p:cNvPicPr>
            <a:picLocks noGrp="1" noChangeAspect="1"/>
          </p:cNvPicPr>
          <p:nvPr>
            <p:ph type="pic" sz="quarter" idx="14"/>
          </p:nvPr>
        </p:nvPicPr>
        <p:blipFill rotWithShape="1">
          <a:blip r:embed="rId2">
            <a:extLst>
              <a:ext uri="{28A0092B-C50C-407E-A947-70E740481C1C}">
                <a14:useLocalDpi xmlns:a14="http://schemas.microsoft.com/office/drawing/2010/main" val="0"/>
              </a:ext>
            </a:extLst>
          </a:blip>
          <a:srcRect l="2501" r="28083"/>
          <a:stretch/>
        </p:blipFill>
        <p:spPr>
          <a:xfrm>
            <a:off x="6328922" y="265534"/>
            <a:ext cx="5832360" cy="6062307"/>
          </a:xfrm>
        </p:spPr>
      </p:pic>
      <p:sp>
        <p:nvSpPr>
          <p:cNvPr id="4" name="Text Placeholder 3"/>
          <p:cNvSpPr>
            <a:spLocks noGrp="1"/>
          </p:cNvSpPr>
          <p:nvPr>
            <p:ph type="body" sz="quarter" idx="15"/>
          </p:nvPr>
        </p:nvSpPr>
        <p:spPr/>
        <p:txBody>
          <a:bodyPr/>
          <a:lstStyle/>
          <a:p>
            <a:r>
              <a:rPr lang="en-GB" dirty="0"/>
              <a:t>LUIS</a:t>
            </a:r>
          </a:p>
          <a:p>
            <a:r>
              <a:rPr lang="en-GB" sz="4352" dirty="0"/>
              <a:t>Language Understanding Intelligent Service</a:t>
            </a:r>
          </a:p>
        </p:txBody>
      </p:sp>
      <p:sp>
        <p:nvSpPr>
          <p:cNvPr id="5" name="Content Placeholder 4"/>
          <p:cNvSpPr>
            <a:spLocks noGrp="1"/>
          </p:cNvSpPr>
          <p:nvPr>
            <p:ph idx="16"/>
          </p:nvPr>
        </p:nvSpPr>
        <p:spPr/>
        <p:txBody>
          <a:bodyPr>
            <a:normAutofit fontScale="70000" lnSpcReduction="20000"/>
          </a:bodyPr>
          <a:lstStyle/>
          <a:p>
            <a:r>
              <a:rPr lang="en-GB" dirty="0"/>
              <a:t>Understand Intent</a:t>
            </a:r>
          </a:p>
        </p:txBody>
      </p:sp>
      <p:sp>
        <p:nvSpPr>
          <p:cNvPr id="6" name="Content Placeholder 5"/>
          <p:cNvSpPr>
            <a:spLocks noGrp="1"/>
          </p:cNvSpPr>
          <p:nvPr>
            <p:ph idx="17"/>
          </p:nvPr>
        </p:nvSpPr>
        <p:spPr/>
        <p:txBody>
          <a:bodyPr>
            <a:normAutofit fontScale="70000" lnSpcReduction="20000"/>
          </a:bodyPr>
          <a:lstStyle/>
          <a:p>
            <a:r>
              <a:rPr lang="en-GB" dirty="0"/>
              <a:t>Understand Entities</a:t>
            </a:r>
          </a:p>
        </p:txBody>
      </p:sp>
    </p:spTree>
    <p:extLst>
      <p:ext uri="{BB962C8B-B14F-4D97-AF65-F5344CB8AC3E}">
        <p14:creationId xmlns:p14="http://schemas.microsoft.com/office/powerpoint/2010/main" val="269206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p:cNvSpPr>
            <a:spLocks noGrp="1"/>
          </p:cNvSpPr>
          <p:nvPr>
            <p:ph idx="1"/>
          </p:nvPr>
        </p:nvSpPr>
        <p:spPr/>
        <p:txBody>
          <a:bodyPr>
            <a:normAutofit lnSpcReduction="10000"/>
          </a:bodyPr>
          <a:lstStyle/>
          <a:p>
            <a:r>
              <a:rPr lang="en-GB" dirty="0"/>
              <a:t>You don’t always have to use NLP</a:t>
            </a:r>
          </a:p>
        </p:txBody>
      </p:sp>
      <p:pic>
        <p:nvPicPr>
          <p:cNvPr id="14" name="Picture Placeholder 13"/>
          <p:cNvPicPr>
            <a:picLocks noGrp="1" noChangeAspect="1"/>
          </p:cNvPicPr>
          <p:nvPr>
            <p:ph type="pic" sz="quarter" idx="14"/>
          </p:nvPr>
        </p:nvPicPr>
        <p:blipFill>
          <a:blip r:embed="rId2">
            <a:extLst>
              <a:ext uri="{28A0092B-C50C-407E-A947-70E740481C1C}">
                <a14:useLocalDpi xmlns:a14="http://schemas.microsoft.com/office/drawing/2010/main" val="0"/>
              </a:ext>
            </a:extLst>
          </a:blip>
          <a:srcRect l="17912" r="17912"/>
          <a:stretch>
            <a:fillRect/>
          </a:stretch>
        </p:blipFill>
        <p:spPr/>
      </p:pic>
      <p:sp>
        <p:nvSpPr>
          <p:cNvPr id="6" name="Text Placeholder 5"/>
          <p:cNvSpPr>
            <a:spLocks noGrp="1"/>
          </p:cNvSpPr>
          <p:nvPr>
            <p:ph type="body" sz="quarter" idx="15"/>
          </p:nvPr>
        </p:nvSpPr>
        <p:spPr/>
        <p:txBody>
          <a:bodyPr/>
          <a:lstStyle/>
          <a:p>
            <a:r>
              <a:rPr lang="en-GB" dirty="0"/>
              <a:t>Bots != NLP</a:t>
            </a:r>
          </a:p>
        </p:txBody>
      </p:sp>
      <p:sp>
        <p:nvSpPr>
          <p:cNvPr id="12" name="Content Placeholder 11"/>
          <p:cNvSpPr>
            <a:spLocks noGrp="1"/>
          </p:cNvSpPr>
          <p:nvPr>
            <p:ph idx="16"/>
          </p:nvPr>
        </p:nvSpPr>
        <p:spPr/>
        <p:txBody>
          <a:bodyPr>
            <a:normAutofit lnSpcReduction="10000"/>
          </a:bodyPr>
          <a:lstStyle/>
          <a:p>
            <a:r>
              <a:rPr lang="en-GB" dirty="0"/>
              <a:t>Users still prefer buttons &amp; UI</a:t>
            </a:r>
          </a:p>
        </p:txBody>
      </p:sp>
      <p:sp>
        <p:nvSpPr>
          <p:cNvPr id="13" name="Content Placeholder 12"/>
          <p:cNvSpPr>
            <a:spLocks noGrp="1"/>
          </p:cNvSpPr>
          <p:nvPr>
            <p:ph idx="17"/>
          </p:nvPr>
        </p:nvSpPr>
        <p:spPr/>
        <p:txBody>
          <a:bodyPr>
            <a:normAutofit lnSpcReduction="10000"/>
          </a:bodyPr>
          <a:lstStyle/>
          <a:p>
            <a:r>
              <a:rPr lang="en-GB" dirty="0"/>
              <a:t>Consider your channels (i.e. SMS)</a:t>
            </a:r>
          </a:p>
        </p:txBody>
      </p:sp>
    </p:spTree>
    <p:extLst>
      <p:ext uri="{BB962C8B-B14F-4D97-AF65-F5344CB8AC3E}">
        <p14:creationId xmlns:p14="http://schemas.microsoft.com/office/powerpoint/2010/main" val="3183635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970" y="496"/>
            <a:ext cx="4910306" cy="6993532"/>
          </a:xfrm>
          <a:prstGeom prst="rect">
            <a:avLst/>
          </a:prstGeom>
          <a:solidFill>
            <a:srgbClr val="5C2D91"/>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165" tIns="31083" rIns="62165" bIns="31083" numCol="1" spcCol="0" rtlCol="0" fromWordArt="0" anchor="ctr" anchorCtr="0" forceAA="0" compatLnSpc="1">
            <a:prstTxWarp prst="textNoShape">
              <a:avLst/>
            </a:prstTxWarp>
            <a:noAutofit/>
          </a:bodyPr>
          <a:lstStyle/>
          <a:p>
            <a:pPr defTabSz="1243493">
              <a:defRPr/>
            </a:pPr>
            <a:endParaRPr lang="en-US" sz="4352" kern="0" dirty="0">
              <a:solidFill>
                <a:srgbClr val="EEECE1"/>
              </a:solidFill>
              <a:latin typeface="Segoe UI Light"/>
              <a:cs typeface="Segoe UI Semibold" panose="020B0702040204020203" pitchFamily="34" charset="0"/>
            </a:endParaRPr>
          </a:p>
          <a:p>
            <a:pPr defTabSz="1243493">
              <a:defRPr/>
            </a:pPr>
            <a:endParaRPr lang="en-US" sz="4352" kern="0" dirty="0">
              <a:solidFill>
                <a:srgbClr val="EEECE1"/>
              </a:solidFill>
              <a:latin typeface="Segoe UI Light"/>
              <a:cs typeface="Segoe UI Semibold" panose="020B0702040204020203" pitchFamily="34" charset="0"/>
            </a:endParaRPr>
          </a:p>
          <a:p>
            <a:pPr defTabSz="1243493">
              <a:defRPr/>
            </a:pPr>
            <a:endParaRPr lang="en-US" sz="4352" kern="0" dirty="0">
              <a:solidFill>
                <a:srgbClr val="EEECE1"/>
              </a:solidFill>
              <a:latin typeface="Segoe UI Light"/>
              <a:cs typeface="Segoe UI Semibold" panose="020B0702040204020203" pitchFamily="34" charset="0"/>
            </a:endParaRPr>
          </a:p>
          <a:p>
            <a:pPr defTabSz="1243493">
              <a:defRPr/>
            </a:pPr>
            <a:endParaRPr lang="en-US" sz="4352" kern="0" dirty="0">
              <a:solidFill>
                <a:srgbClr val="EEECE1"/>
              </a:solidFill>
              <a:latin typeface="Segoe UI Light"/>
              <a:cs typeface="Segoe UI Semibold" panose="020B0702040204020203" pitchFamily="34" charset="0"/>
            </a:endParaRPr>
          </a:p>
          <a:p>
            <a:pPr defTabSz="1243493">
              <a:defRPr/>
            </a:pPr>
            <a:endParaRPr lang="en-US" sz="4352" kern="0" dirty="0">
              <a:solidFill>
                <a:srgbClr val="EEECE1"/>
              </a:solidFill>
              <a:latin typeface="Segoe UI Light"/>
              <a:cs typeface="Segoe UI Semibold" panose="020B0702040204020203" pitchFamily="34" charset="0"/>
            </a:endParaRPr>
          </a:p>
          <a:p>
            <a:pPr defTabSz="1243493">
              <a:defRPr/>
            </a:pPr>
            <a:endParaRPr lang="en-US" sz="4352" kern="0" dirty="0">
              <a:solidFill>
                <a:srgbClr val="EEECE1"/>
              </a:solidFill>
              <a:latin typeface="Segoe UI Light"/>
              <a:cs typeface="Segoe UI Semibold" panose="020B0702040204020203" pitchFamily="34" charset="0"/>
            </a:endParaRPr>
          </a:p>
        </p:txBody>
      </p:sp>
      <p:sp>
        <p:nvSpPr>
          <p:cNvPr id="3" name="Rectangle 2"/>
          <p:cNvSpPr/>
          <p:nvPr/>
        </p:nvSpPr>
        <p:spPr>
          <a:xfrm>
            <a:off x="972" y="496"/>
            <a:ext cx="12432947" cy="6993532"/>
          </a:xfrm>
          <a:prstGeom prst="rect">
            <a:avLst/>
          </a:prstGeom>
          <a:no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165" tIns="31083" rIns="62165" bIns="31083" numCol="1" spcCol="0" rtlCol="0" fromWordArt="0" anchor="ctr" anchorCtr="0" forceAA="0" compatLnSpc="1">
            <a:prstTxWarp prst="textNoShape">
              <a:avLst/>
            </a:prstTxWarp>
            <a:noAutofit/>
          </a:bodyPr>
          <a:lstStyle/>
          <a:p>
            <a:pPr algn="ctr" defTabSz="621661">
              <a:defRPr/>
            </a:pPr>
            <a:endParaRPr lang="uk-UA" sz="1904" kern="0">
              <a:solidFill>
                <a:srgbClr val="0A091B"/>
              </a:solidFill>
              <a:latin typeface="Roboto"/>
            </a:endParaRPr>
          </a:p>
        </p:txBody>
      </p:sp>
      <p:grpSp>
        <p:nvGrpSpPr>
          <p:cNvPr id="8" name="Group 7"/>
          <p:cNvGrpSpPr/>
          <p:nvPr/>
        </p:nvGrpSpPr>
        <p:grpSpPr>
          <a:xfrm>
            <a:off x="88" y="5553533"/>
            <a:ext cx="1213913" cy="1549952"/>
            <a:chOff x="200024" y="3519768"/>
            <a:chExt cx="1208151" cy="1542595"/>
          </a:xfrm>
        </p:grpSpPr>
        <p:sp>
          <p:nvSpPr>
            <p:cNvPr id="9" name="Freeform 29"/>
            <p:cNvSpPr>
              <a:spLocks/>
            </p:cNvSpPr>
            <p:nvPr userDrawn="1"/>
          </p:nvSpPr>
          <p:spPr bwMode="auto">
            <a:xfrm flipH="1" flipV="1">
              <a:off x="200024" y="3519768"/>
              <a:ext cx="1208151" cy="1542595"/>
            </a:xfrm>
            <a:custGeom>
              <a:avLst/>
              <a:gdLst>
                <a:gd name="T0" fmla="*/ 43 w 197"/>
                <a:gd name="T1" fmla="*/ 0 h 252"/>
                <a:gd name="T2" fmla="*/ 43 w 197"/>
                <a:gd name="T3" fmla="*/ 4 h 252"/>
                <a:gd name="T4" fmla="*/ 43 w 197"/>
                <a:gd name="T5" fmla="*/ 56 h 252"/>
                <a:gd name="T6" fmla="*/ 43 w 197"/>
                <a:gd name="T7" fmla="*/ 56 h 252"/>
                <a:gd name="T8" fmla="*/ 197 w 197"/>
                <a:gd name="T9" fmla="*/ 210 h 252"/>
                <a:gd name="T10" fmla="*/ 197 w 197"/>
                <a:gd name="T11" fmla="*/ 252 h 252"/>
                <a:gd name="T12" fmla="*/ 0 w 197"/>
                <a:gd name="T13" fmla="*/ 56 h 252"/>
                <a:gd name="T14" fmla="*/ 0 w 197"/>
                <a:gd name="T15" fmla="*/ 4 h 252"/>
                <a:gd name="T16" fmla="*/ 0 w 197"/>
                <a:gd name="T17" fmla="*/ 19 h 252"/>
                <a:gd name="T18" fmla="*/ 43 w 197"/>
                <a:gd name="T19" fmla="*/ 19 h 252"/>
                <a:gd name="T20" fmla="*/ 43 w 197"/>
                <a:gd name="T21"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252">
                  <a:moveTo>
                    <a:pt x="43" y="0"/>
                  </a:moveTo>
                  <a:cubicBezTo>
                    <a:pt x="43" y="4"/>
                    <a:pt x="43" y="4"/>
                    <a:pt x="43" y="4"/>
                  </a:cubicBezTo>
                  <a:cubicBezTo>
                    <a:pt x="43" y="56"/>
                    <a:pt x="43" y="56"/>
                    <a:pt x="43" y="56"/>
                  </a:cubicBezTo>
                  <a:cubicBezTo>
                    <a:pt x="43" y="56"/>
                    <a:pt x="43" y="56"/>
                    <a:pt x="43" y="56"/>
                  </a:cubicBezTo>
                  <a:cubicBezTo>
                    <a:pt x="43" y="141"/>
                    <a:pt x="112" y="210"/>
                    <a:pt x="197" y="210"/>
                  </a:cubicBezTo>
                  <a:cubicBezTo>
                    <a:pt x="197" y="252"/>
                    <a:pt x="197" y="252"/>
                    <a:pt x="197" y="252"/>
                  </a:cubicBezTo>
                  <a:cubicBezTo>
                    <a:pt x="88" y="252"/>
                    <a:pt x="0" y="164"/>
                    <a:pt x="0" y="56"/>
                  </a:cubicBezTo>
                  <a:cubicBezTo>
                    <a:pt x="0" y="4"/>
                    <a:pt x="0" y="4"/>
                    <a:pt x="0" y="4"/>
                  </a:cubicBezTo>
                  <a:cubicBezTo>
                    <a:pt x="0" y="19"/>
                    <a:pt x="0" y="19"/>
                    <a:pt x="0" y="19"/>
                  </a:cubicBezTo>
                  <a:cubicBezTo>
                    <a:pt x="43" y="19"/>
                    <a:pt x="43" y="19"/>
                    <a:pt x="43" y="19"/>
                  </a:cubicBezTo>
                  <a:lnTo>
                    <a:pt x="43" y="0"/>
                  </a:lnTo>
                  <a:close/>
                </a:path>
              </a:pathLst>
            </a:custGeom>
            <a:solidFill>
              <a:srgbClr val="3214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defTabSz="1243493">
                <a:defRPr/>
              </a:pPr>
              <a:endParaRPr lang="en-GB" sz="2448" kern="0">
                <a:solidFill>
                  <a:srgbClr val="505050"/>
                </a:solidFill>
                <a:latin typeface="Segoe UI"/>
              </a:endParaRPr>
            </a:p>
          </p:txBody>
        </p:sp>
        <p:sp>
          <p:nvSpPr>
            <p:cNvPr id="10" name="Freeform 30"/>
            <p:cNvSpPr>
              <a:spLocks/>
            </p:cNvSpPr>
            <p:nvPr userDrawn="1"/>
          </p:nvSpPr>
          <p:spPr bwMode="auto">
            <a:xfrm flipH="1" flipV="1">
              <a:off x="200024" y="3887917"/>
              <a:ext cx="832224" cy="1174446"/>
            </a:xfrm>
            <a:custGeom>
              <a:avLst/>
              <a:gdLst>
                <a:gd name="T0" fmla="*/ 43 w 136"/>
                <a:gd name="T1" fmla="*/ 4 h 192"/>
                <a:gd name="T2" fmla="*/ 43 w 136"/>
                <a:gd name="T3" fmla="*/ 4 h 192"/>
                <a:gd name="T4" fmla="*/ 43 w 136"/>
                <a:gd name="T5" fmla="*/ 56 h 192"/>
                <a:gd name="T6" fmla="*/ 136 w 136"/>
                <a:gd name="T7" fmla="*/ 149 h 192"/>
                <a:gd name="T8" fmla="*/ 136 w 136"/>
                <a:gd name="T9" fmla="*/ 192 h 192"/>
                <a:gd name="T10" fmla="*/ 0 w 136"/>
                <a:gd name="T11" fmla="*/ 56 h 192"/>
                <a:gd name="T12" fmla="*/ 0 w 136"/>
                <a:gd name="T13" fmla="*/ 4 h 192"/>
                <a:gd name="T14" fmla="*/ 0 w 136"/>
                <a:gd name="T15" fmla="*/ 0 h 192"/>
                <a:gd name="T16" fmla="*/ 0 w 136"/>
                <a:gd name="T17" fmla="*/ 19 h 192"/>
                <a:gd name="T18" fmla="*/ 43 w 136"/>
                <a:gd name="T19" fmla="*/ 19 h 192"/>
                <a:gd name="T20" fmla="*/ 43 w 136"/>
                <a:gd name="T21" fmla="*/ 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 h="192">
                  <a:moveTo>
                    <a:pt x="43" y="4"/>
                  </a:moveTo>
                  <a:cubicBezTo>
                    <a:pt x="43" y="4"/>
                    <a:pt x="43" y="4"/>
                    <a:pt x="43" y="4"/>
                  </a:cubicBezTo>
                  <a:cubicBezTo>
                    <a:pt x="43" y="56"/>
                    <a:pt x="43" y="56"/>
                    <a:pt x="43" y="56"/>
                  </a:cubicBezTo>
                  <a:cubicBezTo>
                    <a:pt x="43" y="107"/>
                    <a:pt x="84" y="149"/>
                    <a:pt x="136" y="149"/>
                  </a:cubicBezTo>
                  <a:cubicBezTo>
                    <a:pt x="136" y="192"/>
                    <a:pt x="136" y="192"/>
                    <a:pt x="136" y="192"/>
                  </a:cubicBezTo>
                  <a:cubicBezTo>
                    <a:pt x="61" y="192"/>
                    <a:pt x="0" y="131"/>
                    <a:pt x="0" y="56"/>
                  </a:cubicBezTo>
                  <a:cubicBezTo>
                    <a:pt x="0" y="4"/>
                    <a:pt x="0" y="4"/>
                    <a:pt x="0" y="4"/>
                  </a:cubicBezTo>
                  <a:cubicBezTo>
                    <a:pt x="0" y="0"/>
                    <a:pt x="0" y="0"/>
                    <a:pt x="0" y="0"/>
                  </a:cubicBezTo>
                  <a:cubicBezTo>
                    <a:pt x="0" y="19"/>
                    <a:pt x="0" y="19"/>
                    <a:pt x="0" y="19"/>
                  </a:cubicBezTo>
                  <a:cubicBezTo>
                    <a:pt x="43" y="19"/>
                    <a:pt x="43" y="19"/>
                    <a:pt x="43" y="19"/>
                  </a:cubicBezTo>
                  <a:lnTo>
                    <a:pt x="43" y="4"/>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defTabSz="1243493">
                <a:defRPr/>
              </a:pPr>
              <a:endParaRPr lang="en-GB" sz="2448" kern="0">
                <a:solidFill>
                  <a:srgbClr val="505050"/>
                </a:solidFill>
                <a:latin typeface="Segoe UI"/>
              </a:endParaRPr>
            </a:p>
          </p:txBody>
        </p:sp>
        <p:sp>
          <p:nvSpPr>
            <p:cNvPr id="11" name="Freeform 31"/>
            <p:cNvSpPr>
              <a:spLocks/>
            </p:cNvSpPr>
            <p:nvPr userDrawn="1"/>
          </p:nvSpPr>
          <p:spPr bwMode="auto">
            <a:xfrm flipH="1" flipV="1">
              <a:off x="200024" y="4261251"/>
              <a:ext cx="458890" cy="801112"/>
            </a:xfrm>
            <a:custGeom>
              <a:avLst/>
              <a:gdLst>
                <a:gd name="T0" fmla="*/ 42 w 75"/>
                <a:gd name="T1" fmla="*/ 19 h 131"/>
                <a:gd name="T2" fmla="*/ 42 w 75"/>
                <a:gd name="T3" fmla="*/ 4 h 131"/>
                <a:gd name="T4" fmla="*/ 42 w 75"/>
                <a:gd name="T5" fmla="*/ 4 h 131"/>
                <a:gd name="T6" fmla="*/ 42 w 75"/>
                <a:gd name="T7" fmla="*/ 56 h 131"/>
                <a:gd name="T8" fmla="*/ 52 w 75"/>
                <a:gd name="T9" fmla="*/ 79 h 131"/>
                <a:gd name="T10" fmla="*/ 75 w 75"/>
                <a:gd name="T11" fmla="*/ 88 h 131"/>
                <a:gd name="T12" fmla="*/ 75 w 75"/>
                <a:gd name="T13" fmla="*/ 131 h 131"/>
                <a:gd name="T14" fmla="*/ 22 w 75"/>
                <a:gd name="T15" fmla="*/ 109 h 131"/>
                <a:gd name="T16" fmla="*/ 0 w 75"/>
                <a:gd name="T17" fmla="*/ 56 h 131"/>
                <a:gd name="T18" fmla="*/ 0 w 75"/>
                <a:gd name="T19" fmla="*/ 0 h 131"/>
                <a:gd name="T20" fmla="*/ 0 w 75"/>
                <a:gd name="T21" fmla="*/ 19 h 131"/>
                <a:gd name="T22" fmla="*/ 42 w 75"/>
                <a:gd name="T23" fmla="*/ 19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5" h="131">
                  <a:moveTo>
                    <a:pt x="42" y="19"/>
                  </a:moveTo>
                  <a:cubicBezTo>
                    <a:pt x="42" y="4"/>
                    <a:pt x="42" y="4"/>
                    <a:pt x="42" y="4"/>
                  </a:cubicBezTo>
                  <a:cubicBezTo>
                    <a:pt x="42" y="4"/>
                    <a:pt x="42" y="4"/>
                    <a:pt x="42" y="4"/>
                  </a:cubicBezTo>
                  <a:cubicBezTo>
                    <a:pt x="42" y="56"/>
                    <a:pt x="42" y="56"/>
                    <a:pt x="42" y="56"/>
                  </a:cubicBezTo>
                  <a:cubicBezTo>
                    <a:pt x="42" y="65"/>
                    <a:pt x="46" y="73"/>
                    <a:pt x="52" y="79"/>
                  </a:cubicBezTo>
                  <a:cubicBezTo>
                    <a:pt x="58" y="85"/>
                    <a:pt x="66" y="88"/>
                    <a:pt x="75" y="88"/>
                  </a:cubicBezTo>
                  <a:cubicBezTo>
                    <a:pt x="75" y="131"/>
                    <a:pt x="75" y="131"/>
                    <a:pt x="75" y="131"/>
                  </a:cubicBezTo>
                  <a:cubicBezTo>
                    <a:pt x="55" y="131"/>
                    <a:pt x="36" y="123"/>
                    <a:pt x="22" y="109"/>
                  </a:cubicBezTo>
                  <a:cubicBezTo>
                    <a:pt x="7" y="95"/>
                    <a:pt x="0" y="76"/>
                    <a:pt x="0" y="56"/>
                  </a:cubicBezTo>
                  <a:cubicBezTo>
                    <a:pt x="0" y="0"/>
                    <a:pt x="0" y="0"/>
                    <a:pt x="0" y="0"/>
                  </a:cubicBezTo>
                  <a:cubicBezTo>
                    <a:pt x="0" y="19"/>
                    <a:pt x="0" y="19"/>
                    <a:pt x="0" y="19"/>
                  </a:cubicBezTo>
                  <a:lnTo>
                    <a:pt x="42" y="19"/>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defTabSz="1243493">
                <a:defRPr/>
              </a:pPr>
              <a:endParaRPr lang="en-GB" sz="2448" kern="0">
                <a:solidFill>
                  <a:srgbClr val="505050"/>
                </a:solidFill>
                <a:latin typeface="Segoe UI"/>
              </a:endParaRPr>
            </a:p>
          </p:txBody>
        </p:sp>
      </p:grpSp>
      <p:pic>
        <p:nvPicPr>
          <p:cNvPr id="12" name="Picture 11"/>
          <p:cNvPicPr>
            <a:picLocks noChangeAspect="1"/>
          </p:cNvPicPr>
          <p:nvPr/>
        </p:nvPicPr>
        <p:blipFill>
          <a:blip r:embed="rId3"/>
          <a:stretch>
            <a:fillRect/>
          </a:stretch>
        </p:blipFill>
        <p:spPr>
          <a:xfrm>
            <a:off x="362251" y="368443"/>
            <a:ext cx="1559874" cy="326248"/>
          </a:xfrm>
          <a:prstGeom prst="rect">
            <a:avLst/>
          </a:prstGeom>
        </p:spPr>
      </p:pic>
      <p:sp>
        <p:nvSpPr>
          <p:cNvPr id="16" name="Rectangle 15"/>
          <p:cNvSpPr/>
          <p:nvPr/>
        </p:nvSpPr>
        <p:spPr>
          <a:xfrm>
            <a:off x="287017" y="1766232"/>
            <a:ext cx="2767104" cy="3441007"/>
          </a:xfrm>
          <a:prstGeom prst="rect">
            <a:avLst/>
          </a:prstGeom>
        </p:spPr>
        <p:txBody>
          <a:bodyPr wrap="none">
            <a:spAutoFit/>
          </a:bodyPr>
          <a:lstStyle/>
          <a:p>
            <a:pPr defTabSz="1243259">
              <a:spcBef>
                <a:spcPct val="0"/>
              </a:spcBef>
              <a:defRPr/>
            </a:pPr>
            <a:r>
              <a:rPr lang="en-US" sz="4352" b="1" dirty="0">
                <a:solidFill>
                  <a:srgbClr val="FFFFFF"/>
                </a:solidFill>
                <a:latin typeface="Eurostile LT Std Condensed" panose="020B0806030502060204" pitchFamily="34" charset="0"/>
                <a:cs typeface="Segoe UI Semibold" panose="020B0702040204020203" pitchFamily="34" charset="0"/>
              </a:rPr>
              <a:t>BOT </a:t>
            </a:r>
          </a:p>
          <a:p>
            <a:pPr defTabSz="1243259">
              <a:spcBef>
                <a:spcPct val="0"/>
              </a:spcBef>
              <a:defRPr/>
            </a:pPr>
            <a:r>
              <a:rPr lang="en-US" sz="4352" b="1" dirty="0">
                <a:solidFill>
                  <a:srgbClr val="FFFFFF"/>
                </a:solidFill>
                <a:latin typeface="Eurostile LT Std Condensed" panose="020B0806030502060204" pitchFamily="34" charset="0"/>
                <a:cs typeface="Segoe UI Semibold" panose="020B0702040204020203" pitchFamily="34" charset="0"/>
              </a:rPr>
              <a:t>INTELLIGENCE</a:t>
            </a:r>
            <a:endParaRPr lang="en-US" sz="4352" dirty="0">
              <a:solidFill>
                <a:srgbClr val="FFFFFF"/>
              </a:solidFill>
              <a:latin typeface="Eurostile LT Std Condensed" panose="020B0806030502060204" pitchFamily="34" charset="0"/>
              <a:cs typeface="Segoe UI Semibold" panose="020B0702040204020203" pitchFamily="34" charset="0"/>
            </a:endParaRPr>
          </a:p>
          <a:p>
            <a:pPr defTabSz="1243259">
              <a:spcBef>
                <a:spcPct val="0"/>
              </a:spcBef>
              <a:defRPr/>
            </a:pPr>
            <a:endParaRPr lang="en-US" sz="4352" b="1" dirty="0">
              <a:solidFill>
                <a:srgbClr val="3A96DD"/>
              </a:solidFill>
              <a:latin typeface="Eurostile LT Std Condensed" panose="020B0806030502060204" pitchFamily="34" charset="0"/>
              <a:cs typeface="Segoe UI Semibold" panose="020B0702040204020203" pitchFamily="34" charset="0"/>
            </a:endParaRPr>
          </a:p>
          <a:p>
            <a:pPr defTabSz="1243259">
              <a:spcBef>
                <a:spcPct val="0"/>
              </a:spcBef>
              <a:defRPr/>
            </a:pPr>
            <a:r>
              <a:rPr lang="en-US" sz="4352" b="1" dirty="0">
                <a:solidFill>
                  <a:srgbClr val="3A96DD"/>
                </a:solidFill>
                <a:latin typeface="Eurostile LT Std Condensed" panose="020B0806030502060204" pitchFamily="34" charset="0"/>
                <a:cs typeface="Segoe UI Semibold" panose="020B0702040204020203" pitchFamily="34" charset="0"/>
              </a:rPr>
              <a:t>MAKING BOTS</a:t>
            </a:r>
          </a:p>
          <a:p>
            <a:pPr defTabSz="1243259">
              <a:spcBef>
                <a:spcPct val="0"/>
              </a:spcBef>
              <a:defRPr/>
            </a:pPr>
            <a:r>
              <a:rPr lang="en-US" sz="4352" b="1" dirty="0">
                <a:solidFill>
                  <a:srgbClr val="3A96DD"/>
                </a:solidFill>
                <a:latin typeface="Eurostile LT Std Condensed" panose="020B0806030502060204" pitchFamily="34" charset="0"/>
                <a:cs typeface="Segoe UI Semibold" panose="020B0702040204020203" pitchFamily="34" charset="0"/>
              </a:rPr>
              <a:t>SMARTER</a:t>
            </a:r>
            <a:endParaRPr lang="en-US" sz="3808" b="1" dirty="0">
              <a:solidFill>
                <a:srgbClr val="3A96DD"/>
              </a:solidFill>
              <a:latin typeface="Eurostile LT Std Condensed" panose="020B0806030502060204" pitchFamily="34" charset="0"/>
              <a:cs typeface="Segoe UI Semibold" panose="020B0702040204020203" pitchFamily="34" charset="0"/>
            </a:endParaRPr>
          </a:p>
        </p:txBody>
      </p:sp>
      <p:pic>
        <p:nvPicPr>
          <p:cNvPr id="7" name="Picture 6"/>
          <p:cNvPicPr>
            <a:picLocks noChangeAspect="1"/>
          </p:cNvPicPr>
          <p:nvPr/>
        </p:nvPicPr>
        <p:blipFill>
          <a:blip r:embed="rId4"/>
          <a:stretch>
            <a:fillRect/>
          </a:stretch>
        </p:blipFill>
        <p:spPr>
          <a:xfrm>
            <a:off x="5081759" y="-79354"/>
            <a:ext cx="7877336" cy="7077808"/>
          </a:xfrm>
          <a:prstGeom prst="rect">
            <a:avLst/>
          </a:prstGeom>
        </p:spPr>
      </p:pic>
    </p:spTree>
    <p:extLst>
      <p:ext uri="{BB962C8B-B14F-4D97-AF65-F5344CB8AC3E}">
        <p14:creationId xmlns:p14="http://schemas.microsoft.com/office/powerpoint/2010/main" val="24276903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88" y="0"/>
            <a:ext cx="5022348" cy="6994029"/>
          </a:xfrm>
          <a:prstGeom prst="rect">
            <a:avLst/>
          </a:prstGeom>
          <a:solidFill>
            <a:srgbClr val="5C2D91"/>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165" tIns="31083" rIns="62165" bIns="31083" numCol="1" spcCol="0" rtlCol="0" fromWordArt="0" anchor="ctr" anchorCtr="0" forceAA="0" compatLnSpc="1">
            <a:prstTxWarp prst="textNoShape">
              <a:avLst/>
            </a:prstTxWarp>
            <a:noAutofit/>
          </a:bodyPr>
          <a:lstStyle/>
          <a:p>
            <a:pPr defTabSz="1243493">
              <a:defRPr/>
            </a:pPr>
            <a:endParaRPr lang="en-US" sz="4352" kern="0" dirty="0">
              <a:solidFill>
                <a:srgbClr val="EEECE1"/>
              </a:solidFill>
              <a:latin typeface="Segoe UI Light"/>
              <a:cs typeface="Segoe UI Semibold" panose="020B0702040204020203" pitchFamily="34" charset="0"/>
            </a:endParaRPr>
          </a:p>
          <a:p>
            <a:pPr defTabSz="1243493">
              <a:defRPr/>
            </a:pPr>
            <a:endParaRPr lang="en-US" sz="4352" kern="0" dirty="0">
              <a:solidFill>
                <a:srgbClr val="EEECE1"/>
              </a:solidFill>
              <a:latin typeface="Segoe UI Light"/>
              <a:cs typeface="Segoe UI Semibold" panose="020B0702040204020203" pitchFamily="34" charset="0"/>
            </a:endParaRPr>
          </a:p>
          <a:p>
            <a:pPr defTabSz="1243493">
              <a:defRPr/>
            </a:pPr>
            <a:endParaRPr lang="en-US" sz="4352" kern="0" dirty="0">
              <a:solidFill>
                <a:srgbClr val="EEECE1"/>
              </a:solidFill>
              <a:latin typeface="Segoe UI Light"/>
              <a:cs typeface="Segoe UI Semibold" panose="020B0702040204020203" pitchFamily="34" charset="0"/>
            </a:endParaRPr>
          </a:p>
          <a:p>
            <a:pPr defTabSz="1243493">
              <a:defRPr/>
            </a:pPr>
            <a:endParaRPr lang="en-US" sz="4352" kern="0" dirty="0">
              <a:solidFill>
                <a:srgbClr val="EEECE1"/>
              </a:solidFill>
              <a:latin typeface="Segoe UI Light"/>
              <a:cs typeface="Segoe UI Semibold" panose="020B0702040204020203" pitchFamily="34" charset="0"/>
            </a:endParaRPr>
          </a:p>
          <a:p>
            <a:pPr defTabSz="1243493">
              <a:defRPr/>
            </a:pPr>
            <a:endParaRPr lang="en-US" sz="4352" kern="0" dirty="0">
              <a:solidFill>
                <a:srgbClr val="EEECE1"/>
              </a:solidFill>
              <a:latin typeface="Segoe UI Light"/>
              <a:cs typeface="Segoe UI Semibold" panose="020B0702040204020203" pitchFamily="34" charset="0"/>
            </a:endParaRPr>
          </a:p>
          <a:p>
            <a:pPr defTabSz="1243493">
              <a:defRPr/>
            </a:pPr>
            <a:endParaRPr lang="en-US" sz="4352" kern="0" dirty="0">
              <a:solidFill>
                <a:srgbClr val="EEECE1"/>
              </a:solidFill>
              <a:latin typeface="Segoe UI Light"/>
              <a:cs typeface="Segoe UI Semibold" panose="020B0702040204020203" pitchFamily="34" charset="0"/>
            </a:endParaRPr>
          </a:p>
        </p:txBody>
      </p:sp>
      <p:sp>
        <p:nvSpPr>
          <p:cNvPr id="3" name="Rectangle 2"/>
          <p:cNvSpPr/>
          <p:nvPr/>
        </p:nvSpPr>
        <p:spPr>
          <a:xfrm>
            <a:off x="972" y="496"/>
            <a:ext cx="12432947" cy="6993532"/>
          </a:xfrm>
          <a:prstGeom prst="rect">
            <a:avLst/>
          </a:prstGeom>
          <a:no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165" tIns="31083" rIns="62165" bIns="31083" numCol="1" spcCol="0" rtlCol="0" fromWordArt="0" anchor="ctr" anchorCtr="0" forceAA="0" compatLnSpc="1">
            <a:prstTxWarp prst="textNoShape">
              <a:avLst/>
            </a:prstTxWarp>
            <a:noAutofit/>
          </a:bodyPr>
          <a:lstStyle/>
          <a:p>
            <a:pPr algn="ctr" defTabSz="621661">
              <a:defRPr/>
            </a:pPr>
            <a:endParaRPr lang="uk-UA" sz="1904" kern="0">
              <a:solidFill>
                <a:srgbClr val="0A091B"/>
              </a:solidFill>
              <a:latin typeface="Roboto"/>
            </a:endParaRPr>
          </a:p>
        </p:txBody>
      </p:sp>
      <p:sp>
        <p:nvSpPr>
          <p:cNvPr id="5" name="Rectangle 4"/>
          <p:cNvSpPr/>
          <p:nvPr/>
        </p:nvSpPr>
        <p:spPr>
          <a:xfrm>
            <a:off x="269682" y="1227683"/>
            <a:ext cx="2417650" cy="1327095"/>
          </a:xfrm>
          <a:prstGeom prst="rect">
            <a:avLst/>
          </a:prstGeom>
        </p:spPr>
        <p:txBody>
          <a:bodyPr wrap="none">
            <a:spAutoFit/>
          </a:bodyPr>
          <a:lstStyle/>
          <a:p>
            <a:pPr defTabSz="1243259">
              <a:spcBef>
                <a:spcPct val="0"/>
              </a:spcBef>
              <a:defRPr/>
            </a:pPr>
            <a:r>
              <a:rPr lang="en-US" sz="2720" b="1" kern="0" dirty="0">
                <a:solidFill>
                  <a:srgbClr val="3A96DD"/>
                </a:solidFill>
                <a:latin typeface="Eurostile LT Std Condensed" panose="020B0806030502060204" pitchFamily="34" charset="0"/>
                <a:cs typeface="Segoe UI Semibold" panose="020B0702040204020203" pitchFamily="34" charset="0"/>
              </a:rPr>
              <a:t>BOTS + COGNITIVE:</a:t>
            </a:r>
            <a:endParaRPr lang="en-US" sz="2720" kern="0" dirty="0">
              <a:solidFill>
                <a:srgbClr val="3A96DD"/>
              </a:solidFill>
              <a:latin typeface="Eurostile LT Std Condensed" panose="020B0806030502060204" pitchFamily="34" charset="0"/>
              <a:cs typeface="Segoe UI Semibold" panose="020B0702040204020203" pitchFamily="34" charset="0"/>
            </a:endParaRPr>
          </a:p>
          <a:p>
            <a:pPr defTabSz="1243259">
              <a:spcBef>
                <a:spcPct val="0"/>
              </a:spcBef>
              <a:defRPr/>
            </a:pPr>
            <a:r>
              <a:rPr lang="en-US" sz="3808" b="1" kern="0" dirty="0" err="1">
                <a:solidFill>
                  <a:srgbClr val="FFFFFF"/>
                </a:solidFill>
                <a:latin typeface="Eurostile LT Std Condensed" panose="020B0806030502060204" pitchFamily="34" charset="0"/>
                <a:cs typeface="Segoe UI Semibold" panose="020B0702040204020203" pitchFamily="34" charset="0"/>
              </a:rPr>
              <a:t>QnA</a:t>
            </a:r>
            <a:r>
              <a:rPr lang="en-US" sz="3808" b="1" kern="0" dirty="0">
                <a:solidFill>
                  <a:srgbClr val="FFFFFF"/>
                </a:solidFill>
                <a:latin typeface="Eurostile LT Std Condensed" panose="020B0806030502060204" pitchFamily="34" charset="0"/>
                <a:cs typeface="Segoe UI Semibold" panose="020B0702040204020203" pitchFamily="34" charset="0"/>
              </a:rPr>
              <a:t> MAKER</a:t>
            </a:r>
          </a:p>
          <a:p>
            <a:pPr defTabSz="1243493">
              <a:defRPr/>
            </a:pPr>
            <a:endParaRPr lang="uk-UA" sz="1496" kern="0" dirty="0">
              <a:solidFill>
                <a:srgbClr val="0A091B"/>
              </a:solidFill>
              <a:latin typeface="Roboto"/>
            </a:endParaRPr>
          </a:p>
        </p:txBody>
      </p:sp>
      <p:sp>
        <p:nvSpPr>
          <p:cNvPr id="9" name="TextBox 8"/>
          <p:cNvSpPr txBox="1"/>
          <p:nvPr/>
        </p:nvSpPr>
        <p:spPr>
          <a:xfrm>
            <a:off x="235860" y="3268304"/>
            <a:ext cx="4852147" cy="3147721"/>
          </a:xfrm>
          <a:prstGeom prst="rect">
            <a:avLst/>
          </a:prstGeom>
          <a:noFill/>
        </p:spPr>
        <p:txBody>
          <a:bodyPr wrap="square" rtlCol="0">
            <a:spAutoFit/>
          </a:bodyPr>
          <a:lstStyle/>
          <a:p>
            <a:pPr defTabSz="621661">
              <a:defRPr/>
            </a:pPr>
            <a:r>
              <a:rPr lang="en-US" sz="2176" kern="0" dirty="0">
                <a:solidFill>
                  <a:srgbClr val="F2F2F5"/>
                </a:solidFill>
                <a:latin typeface="Roboto Condensed"/>
              </a:rPr>
              <a:t>Cognitive Services API</a:t>
            </a:r>
          </a:p>
          <a:p>
            <a:pPr defTabSz="621661">
              <a:defRPr/>
            </a:pPr>
            <a:endParaRPr lang="en-US" sz="2176" kern="0" dirty="0">
              <a:solidFill>
                <a:srgbClr val="F2F2F5"/>
              </a:solidFill>
              <a:latin typeface="Roboto Condensed"/>
            </a:endParaRPr>
          </a:p>
          <a:p>
            <a:pPr defTabSz="621661">
              <a:defRPr/>
            </a:pPr>
            <a:r>
              <a:rPr lang="en-US" sz="2176" kern="0" dirty="0">
                <a:solidFill>
                  <a:srgbClr val="F2F2F5"/>
                </a:solidFill>
                <a:latin typeface="Roboto Condensed"/>
              </a:rPr>
              <a:t>Build, train and publish </a:t>
            </a:r>
          </a:p>
          <a:p>
            <a:pPr defTabSz="621661">
              <a:defRPr/>
            </a:pPr>
            <a:r>
              <a:rPr lang="en-US" sz="2176" kern="0" dirty="0">
                <a:solidFill>
                  <a:srgbClr val="F2F2F5"/>
                </a:solidFill>
                <a:latin typeface="Roboto Condensed"/>
              </a:rPr>
              <a:t>questionand answer bot </a:t>
            </a:r>
          </a:p>
          <a:p>
            <a:pPr defTabSz="621661">
              <a:defRPr/>
            </a:pPr>
            <a:r>
              <a:rPr lang="en-US" sz="2176" kern="0" dirty="0">
                <a:solidFill>
                  <a:srgbClr val="F2F2F5"/>
                </a:solidFill>
                <a:latin typeface="Roboto Condensed"/>
              </a:rPr>
              <a:t>based on </a:t>
            </a:r>
            <a:r>
              <a:rPr lang="en-US" sz="2176" kern="0" dirty="0">
                <a:solidFill>
                  <a:srgbClr val="3A96DD"/>
                </a:solidFill>
                <a:latin typeface="Roboto Condensed"/>
              </a:rPr>
              <a:t>e</a:t>
            </a:r>
            <a:r>
              <a:rPr lang="en-US" sz="2176" kern="0" dirty="0" err="1">
                <a:solidFill>
                  <a:srgbClr val="3A96DD"/>
                </a:solidFill>
                <a:latin typeface="Roboto Condensed"/>
              </a:rPr>
              <a:t>xisting</a:t>
            </a:r>
            <a:r>
              <a:rPr lang="en-US" sz="2176" kern="0" dirty="0">
                <a:solidFill>
                  <a:srgbClr val="3A96DD"/>
                </a:solidFill>
                <a:latin typeface="Roboto Condensed"/>
              </a:rPr>
              <a:t> FAQs</a:t>
            </a:r>
          </a:p>
          <a:p>
            <a:pPr defTabSz="621661">
              <a:defRPr/>
            </a:pPr>
            <a:endParaRPr lang="en-US" sz="2176" kern="0" dirty="0">
              <a:solidFill>
                <a:srgbClr val="3A96DD"/>
              </a:solidFill>
              <a:latin typeface="Roboto Condensed"/>
            </a:endParaRPr>
          </a:p>
          <a:p>
            <a:pPr defTabSz="621661">
              <a:defRPr/>
            </a:pPr>
            <a:endParaRPr lang="en-US" sz="2176" kern="0" dirty="0">
              <a:solidFill>
                <a:srgbClr val="F2F2F5"/>
              </a:solidFill>
              <a:latin typeface="Roboto"/>
            </a:endParaRPr>
          </a:p>
          <a:p>
            <a:pPr defTabSz="621661">
              <a:defRPr/>
            </a:pPr>
            <a:r>
              <a:rPr lang="en-US" sz="2176" kern="0" dirty="0">
                <a:solidFill>
                  <a:srgbClr val="FFFFFF"/>
                </a:solidFill>
                <a:latin typeface="Roboto"/>
              </a:rPr>
              <a:t>https://www.qnamaker.ai</a:t>
            </a:r>
          </a:p>
          <a:p>
            <a:pPr defTabSz="621661">
              <a:defRPr/>
            </a:pPr>
            <a:endParaRPr lang="en-US" sz="2448" kern="0" dirty="0">
              <a:solidFill>
                <a:srgbClr val="F2F2F5"/>
              </a:solidFill>
              <a:latin typeface="Roboto"/>
            </a:endParaRPr>
          </a:p>
        </p:txBody>
      </p:sp>
      <p:pic>
        <p:nvPicPr>
          <p:cNvPr id="7" name="Picture 6"/>
          <p:cNvPicPr>
            <a:picLocks noChangeAspect="1"/>
          </p:cNvPicPr>
          <p:nvPr/>
        </p:nvPicPr>
        <p:blipFill>
          <a:blip r:embed="rId5"/>
          <a:stretch>
            <a:fillRect/>
          </a:stretch>
        </p:blipFill>
        <p:spPr>
          <a:xfrm>
            <a:off x="362251" y="368443"/>
            <a:ext cx="1559874" cy="326248"/>
          </a:xfrm>
          <a:prstGeom prst="rect">
            <a:avLst/>
          </a:prstGeom>
        </p:spPr>
      </p:pic>
      <p:sp>
        <p:nvSpPr>
          <p:cNvPr id="10" name="Rectangle 9"/>
          <p:cNvSpPr/>
          <p:nvPr/>
        </p:nvSpPr>
        <p:spPr>
          <a:xfrm>
            <a:off x="5088008" y="-148029"/>
            <a:ext cx="7345912" cy="7145024"/>
          </a:xfrm>
          <a:prstGeom prst="rect">
            <a:avLst/>
          </a:prstGeom>
          <a:solidFill>
            <a:srgbClr val="3A96DD"/>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4347" tIns="62174" rIns="124347" bIns="62174" numCol="1" spcCol="0" rtlCol="0" fromWordArt="0" anchor="ctr" anchorCtr="0" forceAA="0" compatLnSpc="1">
            <a:prstTxWarp prst="textNoShape">
              <a:avLst/>
            </a:prstTxWarp>
            <a:noAutofit/>
          </a:bodyPr>
          <a:lstStyle/>
          <a:p>
            <a:pPr defTabSz="1243493">
              <a:defRPr/>
            </a:pPr>
            <a:endParaRPr lang="en-GB" sz="3808" kern="0" dirty="0">
              <a:solidFill>
                <a:srgbClr val="0A091B"/>
              </a:solidFill>
              <a:latin typeface="Roboto"/>
            </a:endParaRPr>
          </a:p>
        </p:txBody>
      </p:sp>
      <p:sp>
        <p:nvSpPr>
          <p:cNvPr id="11" name="Rounded Rectangle 10"/>
          <p:cNvSpPr/>
          <p:nvPr/>
        </p:nvSpPr>
        <p:spPr>
          <a:xfrm>
            <a:off x="6019723" y="2324732"/>
            <a:ext cx="5981073" cy="5382814"/>
          </a:xfrm>
          <a:prstGeom prst="roundRect">
            <a:avLst/>
          </a:prstGeom>
          <a:solidFill>
            <a:schemeClr val="bg2"/>
          </a:solidFill>
          <a:ln w="635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4347" tIns="62174" rIns="124347" bIns="62174" numCol="1" spcCol="0" rtlCol="0" fromWordArt="0" anchor="ctr" anchorCtr="0" forceAA="0" compatLnSpc="1">
            <a:prstTxWarp prst="textNoShape">
              <a:avLst/>
            </a:prstTxWarp>
            <a:noAutofit/>
          </a:bodyPr>
          <a:lstStyle/>
          <a:p>
            <a:pPr algn="ctr" defTabSz="621746"/>
            <a:endParaRPr lang="en-GB" sz="3808">
              <a:solidFill>
                <a:srgbClr val="0A091B"/>
              </a:solidFill>
              <a:latin typeface="Roboto"/>
            </a:endParaRPr>
          </a:p>
        </p:txBody>
      </p:sp>
      <p:pic>
        <p:nvPicPr>
          <p:cNvPr id="12" name="QNA-hero">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6307241" y="2681120"/>
            <a:ext cx="5377751" cy="4313405"/>
          </a:xfrm>
          <a:prstGeom prst="rect">
            <a:avLst/>
          </a:prstGeom>
        </p:spPr>
      </p:pic>
      <p:pic>
        <p:nvPicPr>
          <p:cNvPr id="13" name="Picture 12"/>
          <p:cNvPicPr>
            <a:picLocks noChangeAspect="1"/>
          </p:cNvPicPr>
          <p:nvPr/>
        </p:nvPicPr>
        <p:blipFill>
          <a:blip r:embed="rId7"/>
          <a:stretch>
            <a:fillRect/>
          </a:stretch>
        </p:blipFill>
        <p:spPr>
          <a:xfrm>
            <a:off x="7152920" y="486449"/>
            <a:ext cx="4263853" cy="1369674"/>
          </a:xfrm>
          <a:prstGeom prst="rect">
            <a:avLst/>
          </a:prstGeom>
        </p:spPr>
      </p:pic>
    </p:spTree>
    <p:extLst>
      <p:ext uri="{BB962C8B-B14F-4D97-AF65-F5344CB8AC3E}">
        <p14:creationId xmlns:p14="http://schemas.microsoft.com/office/powerpoint/2010/main" val="16431126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000"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2"/>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2"/>
                                        </p:tgtEl>
                                      </p:cBhvr>
                                    </p:cmd>
                                  </p:childTnLst>
                                </p:cTn>
                              </p:par>
                            </p:childTnLst>
                          </p:cTn>
                        </p:par>
                      </p:childTnLst>
                    </p:cTn>
                  </p:par>
                </p:childTnLst>
              </p:cTn>
              <p:nextCondLst>
                <p:cond evt="onClick" delay="0">
                  <p:tgtEl>
                    <p:spTgt spid="12"/>
                  </p:tgtEl>
                </p:cond>
              </p:nextCondLst>
            </p:seq>
            <p:video>
              <p:cMediaNode vol="80000">
                <p:cTn id="12" repeatCount="indefinite" fill="hold" display="0">
                  <p:stCondLst>
                    <p:cond delay="indefinite"/>
                  </p:stCondLst>
                </p:cTn>
                <p:tgtEl>
                  <p:spTgt spid="12"/>
                </p:tgtEl>
              </p:cMediaNode>
            </p:vide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6717" y="388965"/>
            <a:ext cx="4935026" cy="845744"/>
          </a:xfrm>
        </p:spPr>
        <p:txBody>
          <a:bodyPr/>
          <a:lstStyle/>
          <a:p>
            <a:r>
              <a:rPr lang="en-US" sz="2720" dirty="0">
                <a:solidFill>
                  <a:srgbClr val="5C2D91"/>
                </a:solidFill>
                <a:latin typeface="+mj-lt"/>
              </a:rPr>
              <a:t>Bots +</a:t>
            </a:r>
            <a:br>
              <a:rPr lang="en-US" sz="2720" dirty="0">
                <a:solidFill>
                  <a:schemeClr val="accent1"/>
                </a:solidFill>
                <a:latin typeface="+mj-lt"/>
              </a:rPr>
            </a:br>
            <a:r>
              <a:rPr lang="en-US" sz="2720" dirty="0">
                <a:latin typeface="+mj-lt"/>
              </a:rPr>
              <a:t>Cognitive Services</a:t>
            </a:r>
            <a:endParaRPr lang="uk-UA" sz="2720" dirty="0">
              <a:latin typeface="+mj-lt"/>
            </a:endParaRPr>
          </a:p>
        </p:txBody>
      </p:sp>
      <p:sp>
        <p:nvSpPr>
          <p:cNvPr id="10" name="Text Placeholder 1"/>
          <p:cNvSpPr txBox="1">
            <a:spLocks/>
          </p:cNvSpPr>
          <p:nvPr/>
        </p:nvSpPr>
        <p:spPr>
          <a:xfrm>
            <a:off x="604653" y="1542712"/>
            <a:ext cx="11885514" cy="2024883"/>
          </a:xfrm>
          <a:prstGeom prst="rect">
            <a:avLst/>
          </a:prstGeom>
        </p:spPr>
        <p:txBody>
          <a:bodyPr/>
          <a:lstStyle>
            <a:lvl1pPr marL="233138" indent="-233138" algn="l" defTabSz="932551"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13" indent="-233138" algn="l" defTabSz="932551"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689" indent="-233138" algn="l" defTabSz="932551"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1964" indent="-233138" algn="l" defTabSz="932551"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239" indent="-233138" algn="l" defTabSz="932551"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515" indent="-233138" algn="l" defTabSz="932551"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790" indent="-233138" algn="l" defTabSz="932551"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066" indent="-233138" algn="l" defTabSz="932551"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341" indent="-233138" algn="l" defTabSz="932551"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a:lstStyle>
          <a:p>
            <a:pPr marL="233117" indent="-233117" defTabSz="932467">
              <a:defRPr/>
            </a:pPr>
            <a:endParaRPr lang="en-US" sz="2800" dirty="0">
              <a:solidFill>
                <a:srgbClr val="0A091B"/>
              </a:solidFill>
              <a:latin typeface="Roboto"/>
            </a:endParaRPr>
          </a:p>
        </p:txBody>
      </p:sp>
      <p:sp>
        <p:nvSpPr>
          <p:cNvPr id="89" name="Text Placeholder 3"/>
          <p:cNvSpPr txBox="1">
            <a:spLocks/>
          </p:cNvSpPr>
          <p:nvPr/>
        </p:nvSpPr>
        <p:spPr>
          <a:xfrm>
            <a:off x="2426209" y="1536020"/>
            <a:ext cx="8242402" cy="4761708"/>
          </a:xfrm>
          <a:prstGeom prst="rect">
            <a:avLst/>
          </a:prstGeom>
        </p:spPr>
        <p:txBody>
          <a:bodyPr/>
          <a:lstStyle>
            <a:lvl1pPr marL="233138" indent="-233138" algn="l" defTabSz="932551"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13" indent="-233138" algn="l" defTabSz="932551"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689" indent="-233138" algn="l" defTabSz="932551"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1964" indent="-233138" algn="l" defTabSz="932551"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239" indent="-233138" algn="l" defTabSz="932551"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515" indent="-233138" algn="l" defTabSz="932551"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790" indent="-233138" algn="l" defTabSz="932551"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066" indent="-233138" algn="l" defTabSz="932551"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341" indent="-233138" algn="l" defTabSz="932551"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a:lstStyle>
          <a:p>
            <a:pPr marL="0" indent="0" defTabSz="932467">
              <a:buNone/>
              <a:defRPr/>
            </a:pPr>
            <a:r>
              <a:rPr lang="en-US" sz="2176" dirty="0">
                <a:solidFill>
                  <a:srgbClr val="5C2D91"/>
                </a:solidFill>
                <a:latin typeface="Eurostile LT Std Condensed" panose="020B0806030502060204" pitchFamily="34" charset="0"/>
              </a:rPr>
              <a:t>Computer vision API</a:t>
            </a:r>
            <a:r>
              <a:rPr lang="en-US" sz="2176" dirty="0">
                <a:solidFill>
                  <a:srgbClr val="0A091B"/>
                </a:solidFill>
                <a:latin typeface="Eurostile LT Std Condensed" panose="020B0806030502060204" pitchFamily="34" charset="0"/>
              </a:rPr>
              <a:t> 		human readable captions</a:t>
            </a:r>
          </a:p>
          <a:p>
            <a:pPr marL="0" indent="0" defTabSz="932467">
              <a:buNone/>
              <a:defRPr/>
            </a:pPr>
            <a:r>
              <a:rPr lang="en-US" sz="2176" dirty="0">
                <a:solidFill>
                  <a:srgbClr val="5C2D91"/>
                </a:solidFill>
                <a:latin typeface="Eurostile LT Std Condensed" panose="020B0806030502060204" pitchFamily="34" charset="0"/>
              </a:rPr>
              <a:t>Computer vision API</a:t>
            </a:r>
            <a:r>
              <a:rPr lang="en-US" sz="2176" dirty="0">
                <a:solidFill>
                  <a:srgbClr val="0A091B"/>
                </a:solidFill>
                <a:latin typeface="Eurostile LT Std Condensed" panose="020B0806030502060204" pitchFamily="34" charset="0"/>
              </a:rPr>
              <a:t> 		OCR for capturing information (receipts)</a:t>
            </a:r>
          </a:p>
          <a:p>
            <a:pPr marL="0" indent="0" defTabSz="932467">
              <a:buNone/>
              <a:defRPr/>
            </a:pPr>
            <a:r>
              <a:rPr lang="en-US" sz="2176" dirty="0">
                <a:solidFill>
                  <a:srgbClr val="5C2D91"/>
                </a:solidFill>
                <a:latin typeface="Eurostile LT Std Condensed" panose="020B0806030502060204" pitchFamily="34" charset="0"/>
              </a:rPr>
              <a:t>Face API</a:t>
            </a:r>
            <a:r>
              <a:rPr lang="en-US" sz="2176" dirty="0">
                <a:solidFill>
                  <a:srgbClr val="0A091B"/>
                </a:solidFill>
                <a:latin typeface="Eurostile LT Std Condensed" panose="020B0806030502060204" pitchFamily="34" charset="0"/>
              </a:rPr>
              <a:t> 			facial verification/authentication</a:t>
            </a:r>
          </a:p>
          <a:p>
            <a:pPr marL="0" indent="0" defTabSz="932467">
              <a:buNone/>
              <a:defRPr/>
            </a:pPr>
            <a:r>
              <a:rPr lang="en-US" sz="2176" dirty="0">
                <a:solidFill>
                  <a:srgbClr val="5C2D91"/>
                </a:solidFill>
                <a:latin typeface="Eurostile LT Std Condensed" panose="020B0806030502060204" pitchFamily="34" charset="0"/>
              </a:rPr>
              <a:t>Speech API</a:t>
            </a:r>
            <a:r>
              <a:rPr lang="en-US" sz="2176" dirty="0">
                <a:solidFill>
                  <a:srgbClr val="0A091B"/>
                </a:solidFill>
                <a:latin typeface="Eurostile LT Std Condensed" panose="020B0806030502060204" pitchFamily="34" charset="0"/>
              </a:rPr>
              <a:t> 		voice verification/authentication </a:t>
            </a:r>
          </a:p>
          <a:p>
            <a:pPr marL="0" indent="0" defTabSz="932467">
              <a:buNone/>
              <a:defRPr/>
            </a:pPr>
            <a:r>
              <a:rPr lang="en-US" sz="2176" dirty="0">
                <a:solidFill>
                  <a:srgbClr val="5C2D91"/>
                </a:solidFill>
                <a:latin typeface="Eurostile LT Std Condensed" panose="020B0806030502060204" pitchFamily="34" charset="0"/>
              </a:rPr>
              <a:t>LUIS API 			</a:t>
            </a:r>
            <a:r>
              <a:rPr lang="en-US" sz="2176" dirty="0">
                <a:solidFill>
                  <a:srgbClr val="0A091B"/>
                </a:solidFill>
                <a:latin typeface="Eurostile LT Std Condensed" panose="020B0806030502060204" pitchFamily="34" charset="0"/>
              </a:rPr>
              <a:t>understanding intent</a:t>
            </a:r>
          </a:p>
          <a:p>
            <a:pPr marL="0" indent="0" defTabSz="932467">
              <a:buNone/>
              <a:defRPr/>
            </a:pPr>
            <a:r>
              <a:rPr lang="en-US" sz="2176" dirty="0">
                <a:solidFill>
                  <a:srgbClr val="5C2D91"/>
                </a:solidFill>
                <a:latin typeface="Eurostile LT Std Condensed" panose="020B0806030502060204" pitchFamily="34" charset="0"/>
              </a:rPr>
              <a:t>Knowledge APIs</a:t>
            </a:r>
            <a:r>
              <a:rPr lang="en-US" sz="2176" dirty="0">
                <a:solidFill>
                  <a:srgbClr val="0A091B"/>
                </a:solidFill>
                <a:latin typeface="Eurostile LT Std Condensed" panose="020B0806030502060204" pitchFamily="34" charset="0"/>
              </a:rPr>
              <a:t>	 	retail product recommendation</a:t>
            </a:r>
          </a:p>
          <a:p>
            <a:pPr marL="0" indent="0" defTabSz="932467">
              <a:buNone/>
              <a:defRPr/>
            </a:pPr>
            <a:r>
              <a:rPr lang="en-US" sz="2176" dirty="0">
                <a:solidFill>
                  <a:srgbClr val="5C2D91"/>
                </a:solidFill>
                <a:latin typeface="Eurostile LT Std Condensed" panose="020B0806030502060204" pitchFamily="34" charset="0"/>
              </a:rPr>
              <a:t>Autosuggest API</a:t>
            </a:r>
            <a:r>
              <a:rPr lang="en-US" sz="2176" dirty="0">
                <a:solidFill>
                  <a:srgbClr val="0A091B"/>
                </a:solidFill>
                <a:latin typeface="Eurostile LT Std Condensed" panose="020B0806030502060204" pitchFamily="34" charset="0"/>
              </a:rPr>
              <a:t> 		ease query input</a:t>
            </a:r>
          </a:p>
          <a:p>
            <a:pPr marL="0" indent="0" defTabSz="932467">
              <a:buNone/>
              <a:defRPr/>
            </a:pPr>
            <a:r>
              <a:rPr lang="en-US" sz="2176" dirty="0">
                <a:solidFill>
                  <a:srgbClr val="5C2D91"/>
                </a:solidFill>
                <a:latin typeface="Eurostile LT Std Condensed" panose="020B0806030502060204" pitchFamily="34" charset="0"/>
              </a:rPr>
              <a:t>Linguistic API</a:t>
            </a:r>
            <a:r>
              <a:rPr lang="en-US" sz="2176" dirty="0">
                <a:solidFill>
                  <a:srgbClr val="0A091B"/>
                </a:solidFill>
                <a:latin typeface="Eurostile LT Std Condensed" panose="020B0806030502060204" pitchFamily="34" charset="0"/>
              </a:rPr>
              <a:t> 		sentiment analysis</a:t>
            </a:r>
          </a:p>
          <a:p>
            <a:pPr marL="0" indent="0" defTabSz="932467">
              <a:buNone/>
              <a:defRPr/>
            </a:pPr>
            <a:r>
              <a:rPr lang="en-US" sz="2176" dirty="0" err="1">
                <a:solidFill>
                  <a:srgbClr val="5C2D91"/>
                </a:solidFill>
                <a:latin typeface="Eurostile LT Std Condensed" panose="020B0806030502060204" pitchFamily="34" charset="0"/>
              </a:rPr>
              <a:t>QnA</a:t>
            </a:r>
            <a:r>
              <a:rPr lang="en-US" sz="2176" dirty="0">
                <a:solidFill>
                  <a:srgbClr val="5C2D91"/>
                </a:solidFill>
                <a:latin typeface="Eurostile LT Std Condensed" panose="020B0806030502060204" pitchFamily="34" charset="0"/>
              </a:rPr>
              <a:t> Maker</a:t>
            </a:r>
            <a:r>
              <a:rPr lang="en-US" sz="2176" dirty="0">
                <a:solidFill>
                  <a:srgbClr val="0A091B"/>
                </a:solidFill>
                <a:latin typeface="Eurostile LT Std Condensed" panose="020B0806030502060204" pitchFamily="34" charset="0"/>
              </a:rPr>
              <a:t>			conversational Interface for FAQs</a:t>
            </a:r>
          </a:p>
          <a:p>
            <a:pPr marL="0" indent="0" defTabSz="932467">
              <a:buNone/>
              <a:defRPr/>
            </a:pPr>
            <a:r>
              <a:rPr lang="en-US" sz="2176" dirty="0">
                <a:solidFill>
                  <a:srgbClr val="5C2D91"/>
                </a:solidFill>
                <a:latin typeface="Eurostile LT Std Condensed" panose="020B0806030502060204" pitchFamily="34" charset="0"/>
              </a:rPr>
              <a:t>Translation API </a:t>
            </a:r>
            <a:r>
              <a:rPr lang="en-US" sz="2176" dirty="0">
                <a:solidFill>
                  <a:srgbClr val="0A091B"/>
                </a:solidFill>
                <a:latin typeface="Eurostile LT Std Condensed" panose="020B0806030502060204" pitchFamily="34" charset="0"/>
              </a:rPr>
              <a:t> 		Auto text translation &amp; language detection</a:t>
            </a:r>
          </a:p>
          <a:p>
            <a:pPr marL="0" indent="0" defTabSz="932467">
              <a:buNone/>
              <a:defRPr/>
            </a:pPr>
            <a:r>
              <a:rPr lang="en-US" sz="2176" dirty="0">
                <a:solidFill>
                  <a:srgbClr val="5C2D91"/>
                </a:solidFill>
                <a:latin typeface="Eurostile LT Std Condensed" panose="020B0806030502060204" pitchFamily="34" charset="0"/>
              </a:rPr>
              <a:t>Translation API </a:t>
            </a:r>
            <a:r>
              <a:rPr lang="en-US" sz="2176" dirty="0">
                <a:solidFill>
                  <a:srgbClr val="0A091B"/>
                </a:solidFill>
                <a:latin typeface="Eurostile LT Std Condensed" panose="020B0806030502060204" pitchFamily="34" charset="0"/>
              </a:rPr>
              <a:t> 		Auto speech (voice) translation</a:t>
            </a:r>
          </a:p>
          <a:p>
            <a:pPr marL="0" indent="0" defTabSz="932467">
              <a:buNone/>
              <a:defRPr/>
            </a:pPr>
            <a:r>
              <a:rPr lang="en-US" sz="2176" dirty="0">
                <a:solidFill>
                  <a:srgbClr val="5C2D91"/>
                </a:solidFill>
                <a:latin typeface="Eurostile LT Std Condensed" panose="020B0806030502060204" pitchFamily="34" charset="0"/>
              </a:rPr>
              <a:t>Bing Maps API </a:t>
            </a:r>
            <a:r>
              <a:rPr lang="en-US" sz="2176" dirty="0">
                <a:solidFill>
                  <a:srgbClr val="0A091B"/>
                </a:solidFill>
                <a:latin typeface="Eurostile LT Std Condensed" panose="020B0806030502060204" pitchFamily="34" charset="0"/>
              </a:rPr>
              <a:t> 		User location</a:t>
            </a:r>
          </a:p>
          <a:p>
            <a:pPr marL="233117" indent="-233117" defTabSz="932467">
              <a:defRPr/>
            </a:pPr>
            <a:endParaRPr lang="en-US" sz="1904" dirty="0">
              <a:solidFill>
                <a:srgbClr val="0A091B"/>
              </a:solidFill>
              <a:latin typeface="Roboto"/>
            </a:endParaRPr>
          </a:p>
          <a:p>
            <a:pPr marL="233117" indent="-233117" defTabSz="932467">
              <a:defRPr/>
            </a:pPr>
            <a:endParaRPr lang="en-US" sz="2000" b="1" dirty="0">
              <a:solidFill>
                <a:srgbClr val="00B0F0"/>
              </a:solidFill>
              <a:latin typeface="Roboto"/>
            </a:endParaRPr>
          </a:p>
        </p:txBody>
      </p:sp>
      <p:pic>
        <p:nvPicPr>
          <p:cNvPr id="90" name="Picture 89"/>
          <p:cNvPicPr>
            <a:picLocks noChangeAspect="1"/>
          </p:cNvPicPr>
          <p:nvPr/>
        </p:nvPicPr>
        <p:blipFill>
          <a:blip r:embed="rId3"/>
          <a:stretch>
            <a:fillRect/>
          </a:stretch>
        </p:blipFill>
        <p:spPr>
          <a:xfrm>
            <a:off x="10204820" y="4016985"/>
            <a:ext cx="1932300" cy="2898966"/>
          </a:xfrm>
          <a:prstGeom prst="rect">
            <a:avLst/>
          </a:prstGeom>
        </p:spPr>
      </p:pic>
      <p:grpSp>
        <p:nvGrpSpPr>
          <p:cNvPr id="6" name="Group 5"/>
          <p:cNvGrpSpPr/>
          <p:nvPr/>
        </p:nvGrpSpPr>
        <p:grpSpPr>
          <a:xfrm>
            <a:off x="88" y="5553533"/>
            <a:ext cx="1213913" cy="1549952"/>
            <a:chOff x="200024" y="3519768"/>
            <a:chExt cx="1208151" cy="1542595"/>
          </a:xfrm>
        </p:grpSpPr>
        <p:sp>
          <p:nvSpPr>
            <p:cNvPr id="7" name="Freeform 29"/>
            <p:cNvSpPr>
              <a:spLocks/>
            </p:cNvSpPr>
            <p:nvPr userDrawn="1"/>
          </p:nvSpPr>
          <p:spPr bwMode="auto">
            <a:xfrm flipH="1" flipV="1">
              <a:off x="200024" y="3519768"/>
              <a:ext cx="1208151" cy="1542595"/>
            </a:xfrm>
            <a:custGeom>
              <a:avLst/>
              <a:gdLst>
                <a:gd name="T0" fmla="*/ 43 w 197"/>
                <a:gd name="T1" fmla="*/ 0 h 252"/>
                <a:gd name="T2" fmla="*/ 43 w 197"/>
                <a:gd name="T3" fmla="*/ 4 h 252"/>
                <a:gd name="T4" fmla="*/ 43 w 197"/>
                <a:gd name="T5" fmla="*/ 56 h 252"/>
                <a:gd name="T6" fmla="*/ 43 w 197"/>
                <a:gd name="T7" fmla="*/ 56 h 252"/>
                <a:gd name="T8" fmla="*/ 197 w 197"/>
                <a:gd name="T9" fmla="*/ 210 h 252"/>
                <a:gd name="T10" fmla="*/ 197 w 197"/>
                <a:gd name="T11" fmla="*/ 252 h 252"/>
                <a:gd name="T12" fmla="*/ 0 w 197"/>
                <a:gd name="T13" fmla="*/ 56 h 252"/>
                <a:gd name="T14" fmla="*/ 0 w 197"/>
                <a:gd name="T15" fmla="*/ 4 h 252"/>
                <a:gd name="T16" fmla="*/ 0 w 197"/>
                <a:gd name="T17" fmla="*/ 19 h 252"/>
                <a:gd name="T18" fmla="*/ 43 w 197"/>
                <a:gd name="T19" fmla="*/ 19 h 252"/>
                <a:gd name="T20" fmla="*/ 43 w 197"/>
                <a:gd name="T21"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252">
                  <a:moveTo>
                    <a:pt x="43" y="0"/>
                  </a:moveTo>
                  <a:cubicBezTo>
                    <a:pt x="43" y="4"/>
                    <a:pt x="43" y="4"/>
                    <a:pt x="43" y="4"/>
                  </a:cubicBezTo>
                  <a:cubicBezTo>
                    <a:pt x="43" y="56"/>
                    <a:pt x="43" y="56"/>
                    <a:pt x="43" y="56"/>
                  </a:cubicBezTo>
                  <a:cubicBezTo>
                    <a:pt x="43" y="56"/>
                    <a:pt x="43" y="56"/>
                    <a:pt x="43" y="56"/>
                  </a:cubicBezTo>
                  <a:cubicBezTo>
                    <a:pt x="43" y="141"/>
                    <a:pt x="112" y="210"/>
                    <a:pt x="197" y="210"/>
                  </a:cubicBezTo>
                  <a:cubicBezTo>
                    <a:pt x="197" y="252"/>
                    <a:pt x="197" y="252"/>
                    <a:pt x="197" y="252"/>
                  </a:cubicBezTo>
                  <a:cubicBezTo>
                    <a:pt x="88" y="252"/>
                    <a:pt x="0" y="164"/>
                    <a:pt x="0" y="56"/>
                  </a:cubicBezTo>
                  <a:cubicBezTo>
                    <a:pt x="0" y="4"/>
                    <a:pt x="0" y="4"/>
                    <a:pt x="0" y="4"/>
                  </a:cubicBezTo>
                  <a:cubicBezTo>
                    <a:pt x="0" y="19"/>
                    <a:pt x="0" y="19"/>
                    <a:pt x="0" y="19"/>
                  </a:cubicBezTo>
                  <a:cubicBezTo>
                    <a:pt x="43" y="19"/>
                    <a:pt x="43" y="19"/>
                    <a:pt x="43" y="19"/>
                  </a:cubicBezTo>
                  <a:lnTo>
                    <a:pt x="43" y="0"/>
                  </a:lnTo>
                  <a:close/>
                </a:path>
              </a:pathLst>
            </a:custGeom>
            <a:solidFill>
              <a:srgbClr val="3214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defTabSz="1243493">
                <a:defRPr/>
              </a:pPr>
              <a:endParaRPr lang="en-GB" sz="2448" kern="0">
                <a:solidFill>
                  <a:srgbClr val="505050"/>
                </a:solidFill>
                <a:latin typeface="Segoe UI"/>
              </a:endParaRPr>
            </a:p>
          </p:txBody>
        </p:sp>
        <p:sp>
          <p:nvSpPr>
            <p:cNvPr id="8" name="Freeform 30"/>
            <p:cNvSpPr>
              <a:spLocks/>
            </p:cNvSpPr>
            <p:nvPr userDrawn="1"/>
          </p:nvSpPr>
          <p:spPr bwMode="auto">
            <a:xfrm flipH="1" flipV="1">
              <a:off x="200024" y="3887917"/>
              <a:ext cx="832224" cy="1174446"/>
            </a:xfrm>
            <a:custGeom>
              <a:avLst/>
              <a:gdLst>
                <a:gd name="T0" fmla="*/ 43 w 136"/>
                <a:gd name="T1" fmla="*/ 4 h 192"/>
                <a:gd name="T2" fmla="*/ 43 w 136"/>
                <a:gd name="T3" fmla="*/ 4 h 192"/>
                <a:gd name="T4" fmla="*/ 43 w 136"/>
                <a:gd name="T5" fmla="*/ 56 h 192"/>
                <a:gd name="T6" fmla="*/ 136 w 136"/>
                <a:gd name="T7" fmla="*/ 149 h 192"/>
                <a:gd name="T8" fmla="*/ 136 w 136"/>
                <a:gd name="T9" fmla="*/ 192 h 192"/>
                <a:gd name="T10" fmla="*/ 0 w 136"/>
                <a:gd name="T11" fmla="*/ 56 h 192"/>
                <a:gd name="T12" fmla="*/ 0 w 136"/>
                <a:gd name="T13" fmla="*/ 4 h 192"/>
                <a:gd name="T14" fmla="*/ 0 w 136"/>
                <a:gd name="T15" fmla="*/ 0 h 192"/>
                <a:gd name="T16" fmla="*/ 0 w 136"/>
                <a:gd name="T17" fmla="*/ 19 h 192"/>
                <a:gd name="T18" fmla="*/ 43 w 136"/>
                <a:gd name="T19" fmla="*/ 19 h 192"/>
                <a:gd name="T20" fmla="*/ 43 w 136"/>
                <a:gd name="T21" fmla="*/ 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 h="192">
                  <a:moveTo>
                    <a:pt x="43" y="4"/>
                  </a:moveTo>
                  <a:cubicBezTo>
                    <a:pt x="43" y="4"/>
                    <a:pt x="43" y="4"/>
                    <a:pt x="43" y="4"/>
                  </a:cubicBezTo>
                  <a:cubicBezTo>
                    <a:pt x="43" y="56"/>
                    <a:pt x="43" y="56"/>
                    <a:pt x="43" y="56"/>
                  </a:cubicBezTo>
                  <a:cubicBezTo>
                    <a:pt x="43" y="107"/>
                    <a:pt x="84" y="149"/>
                    <a:pt x="136" y="149"/>
                  </a:cubicBezTo>
                  <a:cubicBezTo>
                    <a:pt x="136" y="192"/>
                    <a:pt x="136" y="192"/>
                    <a:pt x="136" y="192"/>
                  </a:cubicBezTo>
                  <a:cubicBezTo>
                    <a:pt x="61" y="192"/>
                    <a:pt x="0" y="131"/>
                    <a:pt x="0" y="56"/>
                  </a:cubicBezTo>
                  <a:cubicBezTo>
                    <a:pt x="0" y="4"/>
                    <a:pt x="0" y="4"/>
                    <a:pt x="0" y="4"/>
                  </a:cubicBezTo>
                  <a:cubicBezTo>
                    <a:pt x="0" y="0"/>
                    <a:pt x="0" y="0"/>
                    <a:pt x="0" y="0"/>
                  </a:cubicBezTo>
                  <a:cubicBezTo>
                    <a:pt x="0" y="19"/>
                    <a:pt x="0" y="19"/>
                    <a:pt x="0" y="19"/>
                  </a:cubicBezTo>
                  <a:cubicBezTo>
                    <a:pt x="43" y="19"/>
                    <a:pt x="43" y="19"/>
                    <a:pt x="43" y="19"/>
                  </a:cubicBezTo>
                  <a:lnTo>
                    <a:pt x="43" y="4"/>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defTabSz="1243493">
                <a:defRPr/>
              </a:pPr>
              <a:endParaRPr lang="en-GB" sz="2448" kern="0">
                <a:solidFill>
                  <a:srgbClr val="505050"/>
                </a:solidFill>
                <a:latin typeface="Segoe UI"/>
              </a:endParaRPr>
            </a:p>
          </p:txBody>
        </p:sp>
        <p:sp>
          <p:nvSpPr>
            <p:cNvPr id="9" name="Freeform 31"/>
            <p:cNvSpPr>
              <a:spLocks/>
            </p:cNvSpPr>
            <p:nvPr userDrawn="1"/>
          </p:nvSpPr>
          <p:spPr bwMode="auto">
            <a:xfrm flipH="1" flipV="1">
              <a:off x="200024" y="4261251"/>
              <a:ext cx="458890" cy="801112"/>
            </a:xfrm>
            <a:custGeom>
              <a:avLst/>
              <a:gdLst>
                <a:gd name="T0" fmla="*/ 42 w 75"/>
                <a:gd name="T1" fmla="*/ 19 h 131"/>
                <a:gd name="T2" fmla="*/ 42 w 75"/>
                <a:gd name="T3" fmla="*/ 4 h 131"/>
                <a:gd name="T4" fmla="*/ 42 w 75"/>
                <a:gd name="T5" fmla="*/ 4 h 131"/>
                <a:gd name="T6" fmla="*/ 42 w 75"/>
                <a:gd name="T7" fmla="*/ 56 h 131"/>
                <a:gd name="T8" fmla="*/ 52 w 75"/>
                <a:gd name="T9" fmla="*/ 79 h 131"/>
                <a:gd name="T10" fmla="*/ 75 w 75"/>
                <a:gd name="T11" fmla="*/ 88 h 131"/>
                <a:gd name="T12" fmla="*/ 75 w 75"/>
                <a:gd name="T13" fmla="*/ 131 h 131"/>
                <a:gd name="T14" fmla="*/ 22 w 75"/>
                <a:gd name="T15" fmla="*/ 109 h 131"/>
                <a:gd name="T16" fmla="*/ 0 w 75"/>
                <a:gd name="T17" fmla="*/ 56 h 131"/>
                <a:gd name="T18" fmla="*/ 0 w 75"/>
                <a:gd name="T19" fmla="*/ 0 h 131"/>
                <a:gd name="T20" fmla="*/ 0 w 75"/>
                <a:gd name="T21" fmla="*/ 19 h 131"/>
                <a:gd name="T22" fmla="*/ 42 w 75"/>
                <a:gd name="T23" fmla="*/ 19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5" h="131">
                  <a:moveTo>
                    <a:pt x="42" y="19"/>
                  </a:moveTo>
                  <a:cubicBezTo>
                    <a:pt x="42" y="4"/>
                    <a:pt x="42" y="4"/>
                    <a:pt x="42" y="4"/>
                  </a:cubicBezTo>
                  <a:cubicBezTo>
                    <a:pt x="42" y="4"/>
                    <a:pt x="42" y="4"/>
                    <a:pt x="42" y="4"/>
                  </a:cubicBezTo>
                  <a:cubicBezTo>
                    <a:pt x="42" y="56"/>
                    <a:pt x="42" y="56"/>
                    <a:pt x="42" y="56"/>
                  </a:cubicBezTo>
                  <a:cubicBezTo>
                    <a:pt x="42" y="65"/>
                    <a:pt x="46" y="73"/>
                    <a:pt x="52" y="79"/>
                  </a:cubicBezTo>
                  <a:cubicBezTo>
                    <a:pt x="58" y="85"/>
                    <a:pt x="66" y="88"/>
                    <a:pt x="75" y="88"/>
                  </a:cubicBezTo>
                  <a:cubicBezTo>
                    <a:pt x="75" y="131"/>
                    <a:pt x="75" y="131"/>
                    <a:pt x="75" y="131"/>
                  </a:cubicBezTo>
                  <a:cubicBezTo>
                    <a:pt x="55" y="131"/>
                    <a:pt x="36" y="123"/>
                    <a:pt x="22" y="109"/>
                  </a:cubicBezTo>
                  <a:cubicBezTo>
                    <a:pt x="7" y="95"/>
                    <a:pt x="0" y="76"/>
                    <a:pt x="0" y="56"/>
                  </a:cubicBezTo>
                  <a:cubicBezTo>
                    <a:pt x="0" y="0"/>
                    <a:pt x="0" y="0"/>
                    <a:pt x="0" y="0"/>
                  </a:cubicBezTo>
                  <a:cubicBezTo>
                    <a:pt x="0" y="19"/>
                    <a:pt x="0" y="19"/>
                    <a:pt x="0" y="19"/>
                  </a:cubicBezTo>
                  <a:lnTo>
                    <a:pt x="42" y="19"/>
                  </a:lnTo>
                  <a:close/>
                </a:path>
              </a:pathLst>
            </a:custGeom>
            <a:solidFill>
              <a:srgbClr val="5C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defTabSz="1243493">
                <a:defRPr/>
              </a:pPr>
              <a:endParaRPr lang="en-GB" sz="2448" kern="0">
                <a:solidFill>
                  <a:srgbClr val="505050"/>
                </a:solidFill>
                <a:latin typeface="Segoe UI"/>
              </a:endParaRPr>
            </a:p>
          </p:txBody>
        </p:sp>
      </p:grpSp>
    </p:spTree>
    <p:extLst>
      <p:ext uri="{BB962C8B-B14F-4D97-AF65-F5344CB8AC3E}">
        <p14:creationId xmlns:p14="http://schemas.microsoft.com/office/powerpoint/2010/main" val="17803356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6716" y="388965"/>
            <a:ext cx="4935026" cy="845744"/>
          </a:xfrm>
        </p:spPr>
        <p:txBody>
          <a:bodyPr/>
          <a:lstStyle/>
          <a:p>
            <a:r>
              <a:rPr lang="en-US" sz="2720" dirty="0">
                <a:solidFill>
                  <a:srgbClr val="5C2D91"/>
                </a:solidFill>
                <a:latin typeface="Roboto Condensed"/>
              </a:rPr>
              <a:t>Bots</a:t>
            </a:r>
            <a:br>
              <a:rPr lang="en-US" sz="2720" dirty="0">
                <a:solidFill>
                  <a:schemeClr val="accent1"/>
                </a:solidFill>
                <a:latin typeface="Roboto Condensed"/>
              </a:rPr>
            </a:br>
            <a:r>
              <a:rPr lang="en-US" sz="2720" dirty="0">
                <a:latin typeface="Roboto Condensed"/>
              </a:rPr>
              <a:t>for</a:t>
            </a:r>
            <a:r>
              <a:rPr lang="en-US" sz="2720" dirty="0">
                <a:solidFill>
                  <a:schemeClr val="accent1"/>
                </a:solidFill>
                <a:latin typeface="Roboto Condensed"/>
              </a:rPr>
              <a:t> </a:t>
            </a:r>
            <a:r>
              <a:rPr lang="en-US" sz="2720" dirty="0">
                <a:latin typeface="Roboto Condensed"/>
              </a:rPr>
              <a:t>everything?</a:t>
            </a:r>
            <a:endParaRPr lang="uk-UA" sz="2720" dirty="0">
              <a:latin typeface="Roboto Condensed"/>
            </a:endParaRPr>
          </a:p>
        </p:txBody>
      </p:sp>
      <p:sp>
        <p:nvSpPr>
          <p:cNvPr id="10" name="Text Placeholder 1"/>
          <p:cNvSpPr txBox="1">
            <a:spLocks/>
          </p:cNvSpPr>
          <p:nvPr/>
        </p:nvSpPr>
        <p:spPr>
          <a:xfrm>
            <a:off x="604652" y="1542712"/>
            <a:ext cx="11885514" cy="2024883"/>
          </a:xfrm>
          <a:prstGeom prst="rect">
            <a:avLst/>
          </a:prstGeom>
        </p:spPr>
        <p:txBody>
          <a:bodyPr/>
          <a:lstStyle>
            <a:lvl1pPr marL="233138" indent="-233138" algn="l" defTabSz="932551"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13" indent="-233138" algn="l" defTabSz="932551"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689" indent="-233138" algn="l" defTabSz="932551"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1964" indent="-233138" algn="l" defTabSz="932551"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239" indent="-233138" algn="l" defTabSz="932551"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515" indent="-233138" algn="l" defTabSz="932551"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790" indent="-233138" algn="l" defTabSz="932551"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066" indent="-233138" algn="l" defTabSz="932551"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341" indent="-233138" algn="l" defTabSz="932551"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a:lstStyle>
          <a:p>
            <a:pPr marL="233122" indent="-233122" defTabSz="932490">
              <a:defRPr/>
            </a:pPr>
            <a:endParaRPr lang="en-US" sz="2800" dirty="0">
              <a:solidFill>
                <a:srgbClr val="0A091B"/>
              </a:solidFill>
              <a:latin typeface="Roboto"/>
            </a:endParaRPr>
          </a:p>
        </p:txBody>
      </p:sp>
      <p:pic>
        <p:nvPicPr>
          <p:cNvPr id="25" name="Picture 24"/>
          <p:cNvPicPr>
            <a:picLocks noChangeAspect="1"/>
          </p:cNvPicPr>
          <p:nvPr/>
        </p:nvPicPr>
        <p:blipFill>
          <a:blip r:embed="rId3"/>
          <a:stretch>
            <a:fillRect/>
          </a:stretch>
        </p:blipFill>
        <p:spPr>
          <a:xfrm>
            <a:off x="-42767" y="1865948"/>
            <a:ext cx="11550598" cy="3831051"/>
          </a:xfrm>
          <a:prstGeom prst="rect">
            <a:avLst/>
          </a:prstGeom>
        </p:spPr>
      </p:pic>
      <p:grpSp>
        <p:nvGrpSpPr>
          <p:cNvPr id="5" name="Group 4"/>
          <p:cNvGrpSpPr/>
          <p:nvPr/>
        </p:nvGrpSpPr>
        <p:grpSpPr>
          <a:xfrm>
            <a:off x="88" y="5553533"/>
            <a:ext cx="1213913" cy="1549952"/>
            <a:chOff x="200024" y="3519768"/>
            <a:chExt cx="1208151" cy="1542595"/>
          </a:xfrm>
        </p:grpSpPr>
        <p:sp>
          <p:nvSpPr>
            <p:cNvPr id="6" name="Freeform 29"/>
            <p:cNvSpPr>
              <a:spLocks/>
            </p:cNvSpPr>
            <p:nvPr userDrawn="1"/>
          </p:nvSpPr>
          <p:spPr bwMode="auto">
            <a:xfrm flipH="1" flipV="1">
              <a:off x="200024" y="3519768"/>
              <a:ext cx="1208151" cy="1542595"/>
            </a:xfrm>
            <a:custGeom>
              <a:avLst/>
              <a:gdLst>
                <a:gd name="T0" fmla="*/ 43 w 197"/>
                <a:gd name="T1" fmla="*/ 0 h 252"/>
                <a:gd name="T2" fmla="*/ 43 w 197"/>
                <a:gd name="T3" fmla="*/ 4 h 252"/>
                <a:gd name="T4" fmla="*/ 43 w 197"/>
                <a:gd name="T5" fmla="*/ 56 h 252"/>
                <a:gd name="T6" fmla="*/ 43 w 197"/>
                <a:gd name="T7" fmla="*/ 56 h 252"/>
                <a:gd name="T8" fmla="*/ 197 w 197"/>
                <a:gd name="T9" fmla="*/ 210 h 252"/>
                <a:gd name="T10" fmla="*/ 197 w 197"/>
                <a:gd name="T11" fmla="*/ 252 h 252"/>
                <a:gd name="T12" fmla="*/ 0 w 197"/>
                <a:gd name="T13" fmla="*/ 56 h 252"/>
                <a:gd name="T14" fmla="*/ 0 w 197"/>
                <a:gd name="T15" fmla="*/ 4 h 252"/>
                <a:gd name="T16" fmla="*/ 0 w 197"/>
                <a:gd name="T17" fmla="*/ 19 h 252"/>
                <a:gd name="T18" fmla="*/ 43 w 197"/>
                <a:gd name="T19" fmla="*/ 19 h 252"/>
                <a:gd name="T20" fmla="*/ 43 w 197"/>
                <a:gd name="T21"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252">
                  <a:moveTo>
                    <a:pt x="43" y="0"/>
                  </a:moveTo>
                  <a:cubicBezTo>
                    <a:pt x="43" y="4"/>
                    <a:pt x="43" y="4"/>
                    <a:pt x="43" y="4"/>
                  </a:cubicBezTo>
                  <a:cubicBezTo>
                    <a:pt x="43" y="56"/>
                    <a:pt x="43" y="56"/>
                    <a:pt x="43" y="56"/>
                  </a:cubicBezTo>
                  <a:cubicBezTo>
                    <a:pt x="43" y="56"/>
                    <a:pt x="43" y="56"/>
                    <a:pt x="43" y="56"/>
                  </a:cubicBezTo>
                  <a:cubicBezTo>
                    <a:pt x="43" y="141"/>
                    <a:pt x="112" y="210"/>
                    <a:pt x="197" y="210"/>
                  </a:cubicBezTo>
                  <a:cubicBezTo>
                    <a:pt x="197" y="252"/>
                    <a:pt x="197" y="252"/>
                    <a:pt x="197" y="252"/>
                  </a:cubicBezTo>
                  <a:cubicBezTo>
                    <a:pt x="88" y="252"/>
                    <a:pt x="0" y="164"/>
                    <a:pt x="0" y="56"/>
                  </a:cubicBezTo>
                  <a:cubicBezTo>
                    <a:pt x="0" y="4"/>
                    <a:pt x="0" y="4"/>
                    <a:pt x="0" y="4"/>
                  </a:cubicBezTo>
                  <a:cubicBezTo>
                    <a:pt x="0" y="19"/>
                    <a:pt x="0" y="19"/>
                    <a:pt x="0" y="19"/>
                  </a:cubicBezTo>
                  <a:cubicBezTo>
                    <a:pt x="43" y="19"/>
                    <a:pt x="43" y="19"/>
                    <a:pt x="43" y="19"/>
                  </a:cubicBezTo>
                  <a:lnTo>
                    <a:pt x="43" y="0"/>
                  </a:lnTo>
                  <a:close/>
                </a:path>
              </a:pathLst>
            </a:custGeom>
            <a:solidFill>
              <a:srgbClr val="3214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defTabSz="1243493">
                <a:defRPr/>
              </a:pPr>
              <a:endParaRPr lang="en-GB" sz="2448" kern="0">
                <a:solidFill>
                  <a:srgbClr val="505050"/>
                </a:solidFill>
                <a:latin typeface="Segoe UI"/>
              </a:endParaRPr>
            </a:p>
          </p:txBody>
        </p:sp>
        <p:sp>
          <p:nvSpPr>
            <p:cNvPr id="7" name="Freeform 30"/>
            <p:cNvSpPr>
              <a:spLocks/>
            </p:cNvSpPr>
            <p:nvPr userDrawn="1"/>
          </p:nvSpPr>
          <p:spPr bwMode="auto">
            <a:xfrm flipH="1" flipV="1">
              <a:off x="200024" y="3887917"/>
              <a:ext cx="832224" cy="1174446"/>
            </a:xfrm>
            <a:custGeom>
              <a:avLst/>
              <a:gdLst>
                <a:gd name="T0" fmla="*/ 43 w 136"/>
                <a:gd name="T1" fmla="*/ 4 h 192"/>
                <a:gd name="T2" fmla="*/ 43 w 136"/>
                <a:gd name="T3" fmla="*/ 4 h 192"/>
                <a:gd name="T4" fmla="*/ 43 w 136"/>
                <a:gd name="T5" fmla="*/ 56 h 192"/>
                <a:gd name="T6" fmla="*/ 136 w 136"/>
                <a:gd name="T7" fmla="*/ 149 h 192"/>
                <a:gd name="T8" fmla="*/ 136 w 136"/>
                <a:gd name="T9" fmla="*/ 192 h 192"/>
                <a:gd name="T10" fmla="*/ 0 w 136"/>
                <a:gd name="T11" fmla="*/ 56 h 192"/>
                <a:gd name="T12" fmla="*/ 0 w 136"/>
                <a:gd name="T13" fmla="*/ 4 h 192"/>
                <a:gd name="T14" fmla="*/ 0 w 136"/>
                <a:gd name="T15" fmla="*/ 0 h 192"/>
                <a:gd name="T16" fmla="*/ 0 w 136"/>
                <a:gd name="T17" fmla="*/ 19 h 192"/>
                <a:gd name="T18" fmla="*/ 43 w 136"/>
                <a:gd name="T19" fmla="*/ 19 h 192"/>
                <a:gd name="T20" fmla="*/ 43 w 136"/>
                <a:gd name="T21" fmla="*/ 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 h="192">
                  <a:moveTo>
                    <a:pt x="43" y="4"/>
                  </a:moveTo>
                  <a:cubicBezTo>
                    <a:pt x="43" y="4"/>
                    <a:pt x="43" y="4"/>
                    <a:pt x="43" y="4"/>
                  </a:cubicBezTo>
                  <a:cubicBezTo>
                    <a:pt x="43" y="56"/>
                    <a:pt x="43" y="56"/>
                    <a:pt x="43" y="56"/>
                  </a:cubicBezTo>
                  <a:cubicBezTo>
                    <a:pt x="43" y="107"/>
                    <a:pt x="84" y="149"/>
                    <a:pt x="136" y="149"/>
                  </a:cubicBezTo>
                  <a:cubicBezTo>
                    <a:pt x="136" y="192"/>
                    <a:pt x="136" y="192"/>
                    <a:pt x="136" y="192"/>
                  </a:cubicBezTo>
                  <a:cubicBezTo>
                    <a:pt x="61" y="192"/>
                    <a:pt x="0" y="131"/>
                    <a:pt x="0" y="56"/>
                  </a:cubicBezTo>
                  <a:cubicBezTo>
                    <a:pt x="0" y="4"/>
                    <a:pt x="0" y="4"/>
                    <a:pt x="0" y="4"/>
                  </a:cubicBezTo>
                  <a:cubicBezTo>
                    <a:pt x="0" y="0"/>
                    <a:pt x="0" y="0"/>
                    <a:pt x="0" y="0"/>
                  </a:cubicBezTo>
                  <a:cubicBezTo>
                    <a:pt x="0" y="19"/>
                    <a:pt x="0" y="19"/>
                    <a:pt x="0" y="19"/>
                  </a:cubicBezTo>
                  <a:cubicBezTo>
                    <a:pt x="43" y="19"/>
                    <a:pt x="43" y="19"/>
                    <a:pt x="43" y="19"/>
                  </a:cubicBezTo>
                  <a:lnTo>
                    <a:pt x="43" y="4"/>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defTabSz="1243493">
                <a:defRPr/>
              </a:pPr>
              <a:endParaRPr lang="en-GB" sz="2448" kern="0">
                <a:solidFill>
                  <a:srgbClr val="505050"/>
                </a:solidFill>
                <a:latin typeface="Segoe UI"/>
              </a:endParaRPr>
            </a:p>
          </p:txBody>
        </p:sp>
        <p:sp>
          <p:nvSpPr>
            <p:cNvPr id="8" name="Freeform 31"/>
            <p:cNvSpPr>
              <a:spLocks/>
            </p:cNvSpPr>
            <p:nvPr userDrawn="1"/>
          </p:nvSpPr>
          <p:spPr bwMode="auto">
            <a:xfrm flipH="1" flipV="1">
              <a:off x="200024" y="4261251"/>
              <a:ext cx="458890" cy="801112"/>
            </a:xfrm>
            <a:custGeom>
              <a:avLst/>
              <a:gdLst>
                <a:gd name="T0" fmla="*/ 42 w 75"/>
                <a:gd name="T1" fmla="*/ 19 h 131"/>
                <a:gd name="T2" fmla="*/ 42 w 75"/>
                <a:gd name="T3" fmla="*/ 4 h 131"/>
                <a:gd name="T4" fmla="*/ 42 w 75"/>
                <a:gd name="T5" fmla="*/ 4 h 131"/>
                <a:gd name="T6" fmla="*/ 42 w 75"/>
                <a:gd name="T7" fmla="*/ 56 h 131"/>
                <a:gd name="T8" fmla="*/ 52 w 75"/>
                <a:gd name="T9" fmla="*/ 79 h 131"/>
                <a:gd name="T10" fmla="*/ 75 w 75"/>
                <a:gd name="T11" fmla="*/ 88 h 131"/>
                <a:gd name="T12" fmla="*/ 75 w 75"/>
                <a:gd name="T13" fmla="*/ 131 h 131"/>
                <a:gd name="T14" fmla="*/ 22 w 75"/>
                <a:gd name="T15" fmla="*/ 109 h 131"/>
                <a:gd name="T16" fmla="*/ 0 w 75"/>
                <a:gd name="T17" fmla="*/ 56 h 131"/>
                <a:gd name="T18" fmla="*/ 0 w 75"/>
                <a:gd name="T19" fmla="*/ 0 h 131"/>
                <a:gd name="T20" fmla="*/ 0 w 75"/>
                <a:gd name="T21" fmla="*/ 19 h 131"/>
                <a:gd name="T22" fmla="*/ 42 w 75"/>
                <a:gd name="T23" fmla="*/ 19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5" h="131">
                  <a:moveTo>
                    <a:pt x="42" y="19"/>
                  </a:moveTo>
                  <a:cubicBezTo>
                    <a:pt x="42" y="4"/>
                    <a:pt x="42" y="4"/>
                    <a:pt x="42" y="4"/>
                  </a:cubicBezTo>
                  <a:cubicBezTo>
                    <a:pt x="42" y="4"/>
                    <a:pt x="42" y="4"/>
                    <a:pt x="42" y="4"/>
                  </a:cubicBezTo>
                  <a:cubicBezTo>
                    <a:pt x="42" y="56"/>
                    <a:pt x="42" y="56"/>
                    <a:pt x="42" y="56"/>
                  </a:cubicBezTo>
                  <a:cubicBezTo>
                    <a:pt x="42" y="65"/>
                    <a:pt x="46" y="73"/>
                    <a:pt x="52" y="79"/>
                  </a:cubicBezTo>
                  <a:cubicBezTo>
                    <a:pt x="58" y="85"/>
                    <a:pt x="66" y="88"/>
                    <a:pt x="75" y="88"/>
                  </a:cubicBezTo>
                  <a:cubicBezTo>
                    <a:pt x="75" y="131"/>
                    <a:pt x="75" y="131"/>
                    <a:pt x="75" y="131"/>
                  </a:cubicBezTo>
                  <a:cubicBezTo>
                    <a:pt x="55" y="131"/>
                    <a:pt x="36" y="123"/>
                    <a:pt x="22" y="109"/>
                  </a:cubicBezTo>
                  <a:cubicBezTo>
                    <a:pt x="7" y="95"/>
                    <a:pt x="0" y="76"/>
                    <a:pt x="0" y="56"/>
                  </a:cubicBezTo>
                  <a:cubicBezTo>
                    <a:pt x="0" y="0"/>
                    <a:pt x="0" y="0"/>
                    <a:pt x="0" y="0"/>
                  </a:cubicBezTo>
                  <a:cubicBezTo>
                    <a:pt x="0" y="19"/>
                    <a:pt x="0" y="19"/>
                    <a:pt x="0" y="19"/>
                  </a:cubicBezTo>
                  <a:lnTo>
                    <a:pt x="42" y="19"/>
                  </a:lnTo>
                  <a:close/>
                </a:path>
              </a:pathLst>
            </a:custGeom>
            <a:solidFill>
              <a:srgbClr val="5C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defTabSz="1243493">
                <a:defRPr/>
              </a:pPr>
              <a:endParaRPr lang="en-GB" sz="2448" kern="0">
                <a:solidFill>
                  <a:srgbClr val="505050"/>
                </a:solidFill>
                <a:latin typeface="Segoe UI"/>
              </a:endParaRPr>
            </a:p>
          </p:txBody>
        </p:sp>
      </p:grpSp>
    </p:spTree>
    <p:extLst>
      <p:ext uri="{BB962C8B-B14F-4D97-AF65-F5344CB8AC3E}">
        <p14:creationId xmlns:p14="http://schemas.microsoft.com/office/powerpoint/2010/main" val="26972440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D3C7BC29-2020-4BC3-9403-1628AC9DA124}"/>
              </a:ext>
            </a:extLst>
          </p:cNvPr>
          <p:cNvSpPr txBox="1">
            <a:spLocks/>
          </p:cNvSpPr>
          <p:nvPr/>
        </p:nvSpPr>
        <p:spPr>
          <a:xfrm>
            <a:off x="2025649" y="984251"/>
            <a:ext cx="8347075" cy="3848272"/>
          </a:xfrm>
          <a:prstGeom prst="rect">
            <a:avLst/>
          </a:prstGeom>
        </p:spPr>
        <p:txBody>
          <a:bodyPr/>
          <a:lstStyle>
            <a:lvl1pPr algn="l" defTabSz="932597" rtl="0" eaLnBrk="1" latinLnBrk="0" hangingPunct="1">
              <a:lnSpc>
                <a:spcPct val="90000"/>
              </a:lnSpc>
              <a:spcBef>
                <a:spcPct val="0"/>
              </a:spcBef>
              <a:buNone/>
              <a:defRPr sz="5507" kern="1200">
                <a:solidFill>
                  <a:schemeClr val="bg1"/>
                </a:solidFill>
                <a:latin typeface="Segoe UI Light" panose="020B0502040204020203" pitchFamily="34" charset="0"/>
                <a:ea typeface="+mj-ea"/>
                <a:cs typeface="Segoe UI Light" panose="020B0502040204020203" pitchFamily="34" charset="0"/>
              </a:defRPr>
            </a:lvl1pPr>
          </a:lstStyle>
          <a:p>
            <a:r>
              <a:rPr lang="en-GB" sz="11500">
                <a:solidFill>
                  <a:schemeClr val="tx1"/>
                </a:solidFill>
                <a:latin typeface="Eurostile LT Std Condensed (Headings)"/>
              </a:rPr>
              <a:t>BOTS bridge the gap between apps and humans</a:t>
            </a:r>
            <a:endParaRPr lang="en-GB" sz="11500" dirty="0">
              <a:solidFill>
                <a:schemeClr val="tx1"/>
              </a:solidFill>
              <a:latin typeface="Eurostile LT Std Condensed (Headings)"/>
            </a:endParaRPr>
          </a:p>
        </p:txBody>
      </p:sp>
    </p:spTree>
    <p:extLst>
      <p:ext uri="{BB962C8B-B14F-4D97-AF65-F5344CB8AC3E}">
        <p14:creationId xmlns:p14="http://schemas.microsoft.com/office/powerpoint/2010/main" val="11361823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00188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002346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6716" y="388965"/>
            <a:ext cx="4935026" cy="845744"/>
          </a:xfrm>
        </p:spPr>
        <p:txBody>
          <a:bodyPr/>
          <a:lstStyle/>
          <a:p>
            <a:r>
              <a:rPr lang="en-US" sz="2720" dirty="0">
                <a:solidFill>
                  <a:srgbClr val="5C2D91"/>
                </a:solidFill>
                <a:latin typeface="+mj-lt"/>
              </a:rPr>
              <a:t>Bots +</a:t>
            </a:r>
            <a:br>
              <a:rPr lang="en-US" sz="2720" dirty="0">
                <a:solidFill>
                  <a:schemeClr val="accent1"/>
                </a:solidFill>
                <a:latin typeface="+mj-lt"/>
              </a:rPr>
            </a:br>
            <a:r>
              <a:rPr lang="en-US" sz="2720" dirty="0">
                <a:latin typeface="+mj-lt"/>
              </a:rPr>
              <a:t>LUIS</a:t>
            </a:r>
            <a:endParaRPr lang="uk-UA" sz="2720" dirty="0">
              <a:latin typeface="+mj-lt"/>
            </a:endParaRPr>
          </a:p>
        </p:txBody>
      </p:sp>
      <p:sp>
        <p:nvSpPr>
          <p:cNvPr id="10" name="Text Placeholder 1"/>
          <p:cNvSpPr txBox="1">
            <a:spLocks/>
          </p:cNvSpPr>
          <p:nvPr/>
        </p:nvSpPr>
        <p:spPr>
          <a:xfrm>
            <a:off x="604652" y="1542712"/>
            <a:ext cx="11885514" cy="2024883"/>
          </a:xfrm>
          <a:prstGeom prst="rect">
            <a:avLst/>
          </a:prstGeom>
        </p:spPr>
        <p:txBody>
          <a:bodyPr/>
          <a:lstStyle>
            <a:lvl1pPr marL="233138" indent="-233138" algn="l" defTabSz="932551"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13" indent="-233138" algn="l" defTabSz="932551"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689" indent="-233138" algn="l" defTabSz="932551"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1964" indent="-233138" algn="l" defTabSz="932551"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239" indent="-233138" algn="l" defTabSz="932551"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515" indent="-233138" algn="l" defTabSz="932551"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790" indent="-233138" algn="l" defTabSz="932551"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066" indent="-233138" algn="l" defTabSz="932551"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341" indent="-233138" algn="l" defTabSz="932551"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a:lstStyle>
          <a:p>
            <a:pPr marL="233122" indent="-233122" defTabSz="932490">
              <a:defRPr/>
            </a:pPr>
            <a:endParaRPr lang="en-US" sz="2800" dirty="0">
              <a:solidFill>
                <a:srgbClr val="0A091B"/>
              </a:solidFill>
              <a:latin typeface="Roboto"/>
            </a:endParaRPr>
          </a:p>
        </p:txBody>
      </p:sp>
      <p:sp>
        <p:nvSpPr>
          <p:cNvPr id="90" name="Text Placeholder 4"/>
          <p:cNvSpPr txBox="1">
            <a:spLocks/>
          </p:cNvSpPr>
          <p:nvPr/>
        </p:nvSpPr>
        <p:spPr>
          <a:xfrm>
            <a:off x="1349559" y="2820176"/>
            <a:ext cx="10183887" cy="1088199"/>
          </a:xfrm>
          <a:prstGeom prst="rect">
            <a:avLst/>
          </a:prstGeom>
        </p:spPr>
        <p:txBody>
          <a:bodyPr/>
          <a:lstStyle>
            <a:lvl1pPr marL="171426" indent="-171426" algn="l" defTabSz="685705"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278" indent="-171426" algn="l" defTabSz="685705"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131" indent="-171426" algn="l" defTabSz="685705"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199983" indent="-171426" algn="l" defTabSz="685705"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2835" indent="-171426" algn="l" defTabSz="685705"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688" indent="-171426" algn="l" defTabSz="685705"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540" indent="-171426" algn="l" defTabSz="685705"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393" indent="-171426" algn="l" defTabSz="685705"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245" indent="-171426" algn="l" defTabSz="685705"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defTabSz="1243493">
              <a:lnSpc>
                <a:spcPct val="100000"/>
              </a:lnSpc>
              <a:spcBef>
                <a:spcPts val="0"/>
              </a:spcBef>
              <a:buNone/>
              <a:defRPr/>
            </a:pPr>
            <a:r>
              <a:rPr lang="en-US" sz="2856" dirty="0">
                <a:solidFill>
                  <a:srgbClr val="0A091B"/>
                </a:solidFill>
                <a:latin typeface="Consolas" charset="0"/>
                <a:ea typeface="Consolas" charset="0"/>
                <a:cs typeface="Consolas" charset="0"/>
              </a:rPr>
              <a:t>I would </a:t>
            </a:r>
            <a:r>
              <a:rPr lang="en-US" sz="2856" dirty="0">
                <a:solidFill>
                  <a:srgbClr val="00B050"/>
                </a:solidFill>
                <a:latin typeface="Consolas" charset="0"/>
                <a:ea typeface="Consolas" charset="0"/>
                <a:cs typeface="Consolas" charset="0"/>
              </a:rPr>
              <a:t>like the latest stock value </a:t>
            </a:r>
            <a:r>
              <a:rPr lang="en-US" sz="2856" dirty="0">
                <a:solidFill>
                  <a:srgbClr val="0A091B"/>
                </a:solidFill>
                <a:latin typeface="Consolas" charset="0"/>
                <a:ea typeface="Consolas" charset="0"/>
                <a:cs typeface="Consolas" charset="0"/>
              </a:rPr>
              <a:t>of </a:t>
            </a:r>
            <a:r>
              <a:rPr lang="en-US" sz="2856" dirty="0">
                <a:solidFill>
                  <a:srgbClr val="FF0000"/>
                </a:solidFill>
                <a:latin typeface="Consolas" charset="0"/>
                <a:ea typeface="Consolas" charset="0"/>
                <a:cs typeface="Consolas" charset="0"/>
              </a:rPr>
              <a:t>Microsoft.</a:t>
            </a:r>
            <a:endParaRPr lang="en-US" sz="2856" dirty="0">
              <a:solidFill>
                <a:srgbClr val="FF0000"/>
              </a:solidFill>
              <a:latin typeface="Roboto"/>
            </a:endParaRPr>
          </a:p>
        </p:txBody>
      </p:sp>
      <p:grpSp>
        <p:nvGrpSpPr>
          <p:cNvPr id="98" name="Group 97"/>
          <p:cNvGrpSpPr/>
          <p:nvPr/>
        </p:nvGrpSpPr>
        <p:grpSpPr>
          <a:xfrm>
            <a:off x="2407584" y="3560708"/>
            <a:ext cx="7262311" cy="1530551"/>
            <a:chOff x="1380051" y="3026063"/>
            <a:chExt cx="5340419" cy="1125507"/>
          </a:xfrm>
        </p:grpSpPr>
        <p:cxnSp>
          <p:nvCxnSpPr>
            <p:cNvPr id="12" name="Straight Connector 11"/>
            <p:cNvCxnSpPr/>
            <p:nvPr/>
          </p:nvCxnSpPr>
          <p:spPr>
            <a:xfrm flipV="1">
              <a:off x="1380052" y="3312429"/>
              <a:ext cx="5340417" cy="38866"/>
            </a:xfrm>
            <a:prstGeom prst="line">
              <a:avLst/>
            </a:prstGeom>
            <a:ln w="25400" cap="sq">
              <a:solidFill>
                <a:srgbClr val="5C2D91"/>
              </a:solidFill>
              <a:bevel/>
              <a:headEnd type="none"/>
              <a:tailEnd type="none"/>
            </a:ln>
          </p:spPr>
          <p:style>
            <a:lnRef idx="1">
              <a:schemeClr val="accent1"/>
            </a:lnRef>
            <a:fillRef idx="0">
              <a:schemeClr val="accent1"/>
            </a:fillRef>
            <a:effectRef idx="0">
              <a:schemeClr val="accent1"/>
            </a:effectRef>
            <a:fontRef idx="minor">
              <a:schemeClr val="tx1"/>
            </a:fontRef>
          </p:style>
        </p:cxnSp>
        <p:grpSp>
          <p:nvGrpSpPr>
            <p:cNvPr id="19" name="Group 18"/>
            <p:cNvGrpSpPr/>
            <p:nvPr/>
          </p:nvGrpSpPr>
          <p:grpSpPr>
            <a:xfrm>
              <a:off x="1380051" y="3026063"/>
              <a:ext cx="5340419" cy="1125507"/>
              <a:chOff x="1380051" y="3026063"/>
              <a:chExt cx="5340419" cy="1125507"/>
            </a:xfrm>
          </p:grpSpPr>
          <p:sp>
            <p:nvSpPr>
              <p:cNvPr id="93" name="Text Placeholder 4"/>
              <p:cNvSpPr txBox="1">
                <a:spLocks/>
              </p:cNvSpPr>
              <p:nvPr/>
            </p:nvSpPr>
            <p:spPr>
              <a:xfrm>
                <a:off x="2338493" y="3351295"/>
                <a:ext cx="3176301" cy="800275"/>
              </a:xfrm>
              <a:prstGeom prst="rect">
                <a:avLst/>
              </a:prstGeom>
            </p:spPr>
            <p:txBody>
              <a:bodyPr vert="horz" wrap="square" lIns="198955" tIns="124347" rIns="198955" bIns="124347"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1243493">
                  <a:lnSpc>
                    <a:spcPct val="100000"/>
                  </a:lnSpc>
                  <a:spcBef>
                    <a:spcPts val="0"/>
                  </a:spcBef>
                  <a:buSzTx/>
                  <a:buNone/>
                  <a:defRPr/>
                </a:pPr>
                <a:r>
                  <a:rPr lang="en-US" sz="5440" i="1" dirty="0">
                    <a:solidFill>
                      <a:srgbClr val="5C2D91"/>
                    </a:solidFill>
                    <a:latin typeface="Segoe Print" charset="0"/>
                    <a:ea typeface="Segoe Print" charset="0"/>
                    <a:cs typeface="Segoe Print" charset="0"/>
                  </a:rPr>
                  <a:t>Utterance</a:t>
                </a:r>
              </a:p>
            </p:txBody>
          </p:sp>
          <p:cxnSp>
            <p:nvCxnSpPr>
              <p:cNvPr id="4" name="Straight Arrow Connector 3"/>
              <p:cNvCxnSpPr/>
              <p:nvPr/>
            </p:nvCxnSpPr>
            <p:spPr>
              <a:xfrm flipV="1">
                <a:off x="1380051" y="3062444"/>
                <a:ext cx="1" cy="288850"/>
              </a:xfrm>
              <a:prstGeom prst="straightConnector1">
                <a:avLst/>
              </a:prstGeom>
              <a:ln w="25400" cap="sq">
                <a:solidFill>
                  <a:srgbClr val="5C2D91"/>
                </a:solidFill>
                <a:beve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p:cNvCxnSpPr/>
              <p:nvPr/>
            </p:nvCxnSpPr>
            <p:spPr>
              <a:xfrm flipV="1">
                <a:off x="6720469" y="3026063"/>
                <a:ext cx="1" cy="288850"/>
              </a:xfrm>
              <a:prstGeom prst="straightConnector1">
                <a:avLst/>
              </a:prstGeom>
              <a:ln w="25400" cap="sq">
                <a:solidFill>
                  <a:srgbClr val="5C2D91"/>
                </a:solidFill>
                <a:beve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a:stCxn id="93" idx="0"/>
              </p:cNvCxnSpPr>
              <p:nvPr/>
            </p:nvCxnSpPr>
            <p:spPr>
              <a:xfrm>
                <a:off x="3926644" y="3351295"/>
                <a:ext cx="0" cy="149894"/>
              </a:xfrm>
              <a:prstGeom prst="line">
                <a:avLst/>
              </a:prstGeom>
              <a:ln w="25400" cap="sq">
                <a:solidFill>
                  <a:srgbClr val="5C2D91"/>
                </a:solidFill>
                <a:beve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20" name="Group 19"/>
          <p:cNvGrpSpPr/>
          <p:nvPr/>
        </p:nvGrpSpPr>
        <p:grpSpPr>
          <a:xfrm>
            <a:off x="4505563" y="1813860"/>
            <a:ext cx="2839738" cy="920858"/>
            <a:chOff x="2922823" y="2098332"/>
            <a:chExt cx="2088232" cy="677163"/>
          </a:xfrm>
        </p:grpSpPr>
        <p:sp>
          <p:nvSpPr>
            <p:cNvPr id="91" name="Text Placeholder 4"/>
            <p:cNvSpPr txBox="1">
              <a:spLocks/>
            </p:cNvSpPr>
            <p:nvPr/>
          </p:nvSpPr>
          <p:spPr>
            <a:xfrm>
              <a:off x="2922823" y="2098332"/>
              <a:ext cx="2088232" cy="677163"/>
            </a:xfrm>
            <a:prstGeom prst="rect">
              <a:avLst/>
            </a:prstGeom>
          </p:spPr>
          <p:txBody>
            <a:bodyPr vert="horz" wrap="square" lIns="198955" tIns="124347" rIns="198955" bIns="124347"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1243493">
                <a:lnSpc>
                  <a:spcPct val="100000"/>
                </a:lnSpc>
                <a:spcBef>
                  <a:spcPts val="0"/>
                </a:spcBef>
                <a:buSzTx/>
                <a:buNone/>
                <a:defRPr/>
              </a:pPr>
              <a:r>
                <a:rPr lang="en-US" sz="4352" i="1" dirty="0">
                  <a:solidFill>
                    <a:srgbClr val="5C2D91"/>
                  </a:solidFill>
                  <a:latin typeface="Segoe Print" charset="0"/>
                  <a:ea typeface="Segoe Print" charset="0"/>
                  <a:cs typeface="Segoe Print" charset="0"/>
                </a:rPr>
                <a:t>Intent</a:t>
              </a:r>
            </a:p>
          </p:txBody>
        </p:sp>
        <p:cxnSp>
          <p:nvCxnSpPr>
            <p:cNvPr id="96" name="Straight Arrow Connector 95"/>
            <p:cNvCxnSpPr/>
            <p:nvPr/>
          </p:nvCxnSpPr>
          <p:spPr>
            <a:xfrm>
              <a:off x="3911775" y="2581008"/>
              <a:ext cx="0" cy="174763"/>
            </a:xfrm>
            <a:prstGeom prst="straightConnector1">
              <a:avLst/>
            </a:prstGeom>
            <a:ln w="25400" cap="sq">
              <a:solidFill>
                <a:srgbClr val="5C2D91"/>
              </a:solidFill>
              <a:beve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21" name="Group 20"/>
          <p:cNvGrpSpPr/>
          <p:nvPr/>
        </p:nvGrpSpPr>
        <p:grpSpPr>
          <a:xfrm>
            <a:off x="8302020" y="1795601"/>
            <a:ext cx="3231426" cy="890773"/>
            <a:chOff x="5200333" y="2078368"/>
            <a:chExt cx="2376264" cy="655040"/>
          </a:xfrm>
        </p:grpSpPr>
        <p:sp>
          <p:nvSpPr>
            <p:cNvPr id="92" name="Text Placeholder 4"/>
            <p:cNvSpPr txBox="1">
              <a:spLocks/>
            </p:cNvSpPr>
            <p:nvPr/>
          </p:nvSpPr>
          <p:spPr>
            <a:xfrm>
              <a:off x="5200333" y="2078368"/>
              <a:ext cx="2376264" cy="615583"/>
            </a:xfrm>
            <a:prstGeom prst="rect">
              <a:avLst/>
            </a:prstGeom>
          </p:spPr>
          <p:txBody>
            <a:bodyPr vert="horz" wrap="square" lIns="198955" tIns="124347" rIns="198955" bIns="124347"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1243493">
                <a:lnSpc>
                  <a:spcPct val="100000"/>
                </a:lnSpc>
                <a:spcBef>
                  <a:spcPts val="0"/>
                </a:spcBef>
                <a:buSzTx/>
                <a:buNone/>
                <a:defRPr/>
              </a:pPr>
              <a:r>
                <a:rPr lang="en-US" sz="3808" i="1" dirty="0">
                  <a:solidFill>
                    <a:srgbClr val="5C2D91"/>
                  </a:solidFill>
                  <a:latin typeface="Segoe Print" charset="0"/>
                  <a:ea typeface="Segoe Print" charset="0"/>
                  <a:cs typeface="Segoe Print" charset="0"/>
                </a:rPr>
                <a:t>Entity</a:t>
              </a:r>
            </a:p>
          </p:txBody>
        </p:sp>
        <p:cxnSp>
          <p:nvCxnSpPr>
            <p:cNvPr id="97" name="Straight Arrow Connector 96"/>
            <p:cNvCxnSpPr/>
            <p:nvPr/>
          </p:nvCxnSpPr>
          <p:spPr>
            <a:xfrm>
              <a:off x="5926428" y="2558645"/>
              <a:ext cx="0" cy="174763"/>
            </a:xfrm>
            <a:prstGeom prst="straightConnector1">
              <a:avLst/>
            </a:prstGeom>
            <a:ln w="25400" cap="sq">
              <a:solidFill>
                <a:srgbClr val="5C2D91"/>
              </a:solidFill>
              <a:beve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18" name="Group 17"/>
          <p:cNvGrpSpPr/>
          <p:nvPr/>
        </p:nvGrpSpPr>
        <p:grpSpPr>
          <a:xfrm>
            <a:off x="88" y="5553533"/>
            <a:ext cx="1213913" cy="1549952"/>
            <a:chOff x="200024" y="3519768"/>
            <a:chExt cx="1208151" cy="1542595"/>
          </a:xfrm>
        </p:grpSpPr>
        <p:sp>
          <p:nvSpPr>
            <p:cNvPr id="22" name="Freeform 29"/>
            <p:cNvSpPr>
              <a:spLocks/>
            </p:cNvSpPr>
            <p:nvPr userDrawn="1"/>
          </p:nvSpPr>
          <p:spPr bwMode="auto">
            <a:xfrm flipH="1" flipV="1">
              <a:off x="200024" y="3519768"/>
              <a:ext cx="1208151" cy="1542595"/>
            </a:xfrm>
            <a:custGeom>
              <a:avLst/>
              <a:gdLst>
                <a:gd name="T0" fmla="*/ 43 w 197"/>
                <a:gd name="T1" fmla="*/ 0 h 252"/>
                <a:gd name="T2" fmla="*/ 43 w 197"/>
                <a:gd name="T3" fmla="*/ 4 h 252"/>
                <a:gd name="T4" fmla="*/ 43 w 197"/>
                <a:gd name="T5" fmla="*/ 56 h 252"/>
                <a:gd name="T6" fmla="*/ 43 w 197"/>
                <a:gd name="T7" fmla="*/ 56 h 252"/>
                <a:gd name="T8" fmla="*/ 197 w 197"/>
                <a:gd name="T9" fmla="*/ 210 h 252"/>
                <a:gd name="T10" fmla="*/ 197 w 197"/>
                <a:gd name="T11" fmla="*/ 252 h 252"/>
                <a:gd name="T12" fmla="*/ 0 w 197"/>
                <a:gd name="T13" fmla="*/ 56 h 252"/>
                <a:gd name="T14" fmla="*/ 0 w 197"/>
                <a:gd name="T15" fmla="*/ 4 h 252"/>
                <a:gd name="T16" fmla="*/ 0 w 197"/>
                <a:gd name="T17" fmla="*/ 19 h 252"/>
                <a:gd name="T18" fmla="*/ 43 w 197"/>
                <a:gd name="T19" fmla="*/ 19 h 252"/>
                <a:gd name="T20" fmla="*/ 43 w 197"/>
                <a:gd name="T21"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252">
                  <a:moveTo>
                    <a:pt x="43" y="0"/>
                  </a:moveTo>
                  <a:cubicBezTo>
                    <a:pt x="43" y="4"/>
                    <a:pt x="43" y="4"/>
                    <a:pt x="43" y="4"/>
                  </a:cubicBezTo>
                  <a:cubicBezTo>
                    <a:pt x="43" y="56"/>
                    <a:pt x="43" y="56"/>
                    <a:pt x="43" y="56"/>
                  </a:cubicBezTo>
                  <a:cubicBezTo>
                    <a:pt x="43" y="56"/>
                    <a:pt x="43" y="56"/>
                    <a:pt x="43" y="56"/>
                  </a:cubicBezTo>
                  <a:cubicBezTo>
                    <a:pt x="43" y="141"/>
                    <a:pt x="112" y="210"/>
                    <a:pt x="197" y="210"/>
                  </a:cubicBezTo>
                  <a:cubicBezTo>
                    <a:pt x="197" y="252"/>
                    <a:pt x="197" y="252"/>
                    <a:pt x="197" y="252"/>
                  </a:cubicBezTo>
                  <a:cubicBezTo>
                    <a:pt x="88" y="252"/>
                    <a:pt x="0" y="164"/>
                    <a:pt x="0" y="56"/>
                  </a:cubicBezTo>
                  <a:cubicBezTo>
                    <a:pt x="0" y="4"/>
                    <a:pt x="0" y="4"/>
                    <a:pt x="0" y="4"/>
                  </a:cubicBezTo>
                  <a:cubicBezTo>
                    <a:pt x="0" y="19"/>
                    <a:pt x="0" y="19"/>
                    <a:pt x="0" y="19"/>
                  </a:cubicBezTo>
                  <a:cubicBezTo>
                    <a:pt x="43" y="19"/>
                    <a:pt x="43" y="19"/>
                    <a:pt x="43" y="19"/>
                  </a:cubicBezTo>
                  <a:lnTo>
                    <a:pt x="43" y="0"/>
                  </a:lnTo>
                  <a:close/>
                </a:path>
              </a:pathLst>
            </a:custGeom>
            <a:solidFill>
              <a:srgbClr val="3214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defTabSz="1243493">
                <a:defRPr/>
              </a:pPr>
              <a:endParaRPr lang="en-GB" sz="2448" kern="0">
                <a:solidFill>
                  <a:srgbClr val="505050"/>
                </a:solidFill>
                <a:latin typeface="Segoe UI"/>
              </a:endParaRPr>
            </a:p>
          </p:txBody>
        </p:sp>
        <p:sp>
          <p:nvSpPr>
            <p:cNvPr id="23" name="Freeform 30"/>
            <p:cNvSpPr>
              <a:spLocks/>
            </p:cNvSpPr>
            <p:nvPr userDrawn="1"/>
          </p:nvSpPr>
          <p:spPr bwMode="auto">
            <a:xfrm flipH="1" flipV="1">
              <a:off x="200024" y="3887917"/>
              <a:ext cx="832224" cy="1174446"/>
            </a:xfrm>
            <a:custGeom>
              <a:avLst/>
              <a:gdLst>
                <a:gd name="T0" fmla="*/ 43 w 136"/>
                <a:gd name="T1" fmla="*/ 4 h 192"/>
                <a:gd name="T2" fmla="*/ 43 w 136"/>
                <a:gd name="T3" fmla="*/ 4 h 192"/>
                <a:gd name="T4" fmla="*/ 43 w 136"/>
                <a:gd name="T5" fmla="*/ 56 h 192"/>
                <a:gd name="T6" fmla="*/ 136 w 136"/>
                <a:gd name="T7" fmla="*/ 149 h 192"/>
                <a:gd name="T8" fmla="*/ 136 w 136"/>
                <a:gd name="T9" fmla="*/ 192 h 192"/>
                <a:gd name="T10" fmla="*/ 0 w 136"/>
                <a:gd name="T11" fmla="*/ 56 h 192"/>
                <a:gd name="T12" fmla="*/ 0 w 136"/>
                <a:gd name="T13" fmla="*/ 4 h 192"/>
                <a:gd name="T14" fmla="*/ 0 w 136"/>
                <a:gd name="T15" fmla="*/ 0 h 192"/>
                <a:gd name="T16" fmla="*/ 0 w 136"/>
                <a:gd name="T17" fmla="*/ 19 h 192"/>
                <a:gd name="T18" fmla="*/ 43 w 136"/>
                <a:gd name="T19" fmla="*/ 19 h 192"/>
                <a:gd name="T20" fmla="*/ 43 w 136"/>
                <a:gd name="T21" fmla="*/ 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 h="192">
                  <a:moveTo>
                    <a:pt x="43" y="4"/>
                  </a:moveTo>
                  <a:cubicBezTo>
                    <a:pt x="43" y="4"/>
                    <a:pt x="43" y="4"/>
                    <a:pt x="43" y="4"/>
                  </a:cubicBezTo>
                  <a:cubicBezTo>
                    <a:pt x="43" y="56"/>
                    <a:pt x="43" y="56"/>
                    <a:pt x="43" y="56"/>
                  </a:cubicBezTo>
                  <a:cubicBezTo>
                    <a:pt x="43" y="107"/>
                    <a:pt x="84" y="149"/>
                    <a:pt x="136" y="149"/>
                  </a:cubicBezTo>
                  <a:cubicBezTo>
                    <a:pt x="136" y="192"/>
                    <a:pt x="136" y="192"/>
                    <a:pt x="136" y="192"/>
                  </a:cubicBezTo>
                  <a:cubicBezTo>
                    <a:pt x="61" y="192"/>
                    <a:pt x="0" y="131"/>
                    <a:pt x="0" y="56"/>
                  </a:cubicBezTo>
                  <a:cubicBezTo>
                    <a:pt x="0" y="4"/>
                    <a:pt x="0" y="4"/>
                    <a:pt x="0" y="4"/>
                  </a:cubicBezTo>
                  <a:cubicBezTo>
                    <a:pt x="0" y="0"/>
                    <a:pt x="0" y="0"/>
                    <a:pt x="0" y="0"/>
                  </a:cubicBezTo>
                  <a:cubicBezTo>
                    <a:pt x="0" y="19"/>
                    <a:pt x="0" y="19"/>
                    <a:pt x="0" y="19"/>
                  </a:cubicBezTo>
                  <a:cubicBezTo>
                    <a:pt x="43" y="19"/>
                    <a:pt x="43" y="19"/>
                    <a:pt x="43" y="19"/>
                  </a:cubicBezTo>
                  <a:lnTo>
                    <a:pt x="43" y="4"/>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defTabSz="1243493">
                <a:defRPr/>
              </a:pPr>
              <a:endParaRPr lang="en-GB" sz="2448" kern="0">
                <a:solidFill>
                  <a:srgbClr val="505050"/>
                </a:solidFill>
                <a:latin typeface="Segoe UI"/>
              </a:endParaRPr>
            </a:p>
          </p:txBody>
        </p:sp>
        <p:sp>
          <p:nvSpPr>
            <p:cNvPr id="24" name="Freeform 31"/>
            <p:cNvSpPr>
              <a:spLocks/>
            </p:cNvSpPr>
            <p:nvPr userDrawn="1"/>
          </p:nvSpPr>
          <p:spPr bwMode="auto">
            <a:xfrm flipH="1" flipV="1">
              <a:off x="200024" y="4261251"/>
              <a:ext cx="458890" cy="801112"/>
            </a:xfrm>
            <a:custGeom>
              <a:avLst/>
              <a:gdLst>
                <a:gd name="T0" fmla="*/ 42 w 75"/>
                <a:gd name="T1" fmla="*/ 19 h 131"/>
                <a:gd name="T2" fmla="*/ 42 w 75"/>
                <a:gd name="T3" fmla="*/ 4 h 131"/>
                <a:gd name="T4" fmla="*/ 42 w 75"/>
                <a:gd name="T5" fmla="*/ 4 h 131"/>
                <a:gd name="T6" fmla="*/ 42 w 75"/>
                <a:gd name="T7" fmla="*/ 56 h 131"/>
                <a:gd name="T8" fmla="*/ 52 w 75"/>
                <a:gd name="T9" fmla="*/ 79 h 131"/>
                <a:gd name="T10" fmla="*/ 75 w 75"/>
                <a:gd name="T11" fmla="*/ 88 h 131"/>
                <a:gd name="T12" fmla="*/ 75 w 75"/>
                <a:gd name="T13" fmla="*/ 131 h 131"/>
                <a:gd name="T14" fmla="*/ 22 w 75"/>
                <a:gd name="T15" fmla="*/ 109 h 131"/>
                <a:gd name="T16" fmla="*/ 0 w 75"/>
                <a:gd name="T17" fmla="*/ 56 h 131"/>
                <a:gd name="T18" fmla="*/ 0 w 75"/>
                <a:gd name="T19" fmla="*/ 0 h 131"/>
                <a:gd name="T20" fmla="*/ 0 w 75"/>
                <a:gd name="T21" fmla="*/ 19 h 131"/>
                <a:gd name="T22" fmla="*/ 42 w 75"/>
                <a:gd name="T23" fmla="*/ 19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5" h="131">
                  <a:moveTo>
                    <a:pt x="42" y="19"/>
                  </a:moveTo>
                  <a:cubicBezTo>
                    <a:pt x="42" y="4"/>
                    <a:pt x="42" y="4"/>
                    <a:pt x="42" y="4"/>
                  </a:cubicBezTo>
                  <a:cubicBezTo>
                    <a:pt x="42" y="4"/>
                    <a:pt x="42" y="4"/>
                    <a:pt x="42" y="4"/>
                  </a:cubicBezTo>
                  <a:cubicBezTo>
                    <a:pt x="42" y="56"/>
                    <a:pt x="42" y="56"/>
                    <a:pt x="42" y="56"/>
                  </a:cubicBezTo>
                  <a:cubicBezTo>
                    <a:pt x="42" y="65"/>
                    <a:pt x="46" y="73"/>
                    <a:pt x="52" y="79"/>
                  </a:cubicBezTo>
                  <a:cubicBezTo>
                    <a:pt x="58" y="85"/>
                    <a:pt x="66" y="88"/>
                    <a:pt x="75" y="88"/>
                  </a:cubicBezTo>
                  <a:cubicBezTo>
                    <a:pt x="75" y="131"/>
                    <a:pt x="75" y="131"/>
                    <a:pt x="75" y="131"/>
                  </a:cubicBezTo>
                  <a:cubicBezTo>
                    <a:pt x="55" y="131"/>
                    <a:pt x="36" y="123"/>
                    <a:pt x="22" y="109"/>
                  </a:cubicBezTo>
                  <a:cubicBezTo>
                    <a:pt x="7" y="95"/>
                    <a:pt x="0" y="76"/>
                    <a:pt x="0" y="56"/>
                  </a:cubicBezTo>
                  <a:cubicBezTo>
                    <a:pt x="0" y="0"/>
                    <a:pt x="0" y="0"/>
                    <a:pt x="0" y="0"/>
                  </a:cubicBezTo>
                  <a:cubicBezTo>
                    <a:pt x="0" y="19"/>
                    <a:pt x="0" y="19"/>
                    <a:pt x="0" y="19"/>
                  </a:cubicBezTo>
                  <a:lnTo>
                    <a:pt x="42" y="19"/>
                  </a:lnTo>
                  <a:close/>
                </a:path>
              </a:pathLst>
            </a:custGeom>
            <a:solidFill>
              <a:srgbClr val="5C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defTabSz="1243493">
                <a:defRPr/>
              </a:pPr>
              <a:endParaRPr lang="en-GB" sz="2448" kern="0">
                <a:solidFill>
                  <a:srgbClr val="505050"/>
                </a:solidFill>
                <a:latin typeface="Segoe UI"/>
              </a:endParaRPr>
            </a:p>
          </p:txBody>
        </p:sp>
      </p:grpSp>
    </p:spTree>
    <p:extLst>
      <p:ext uri="{BB962C8B-B14F-4D97-AF65-F5344CB8AC3E}">
        <p14:creationId xmlns:p14="http://schemas.microsoft.com/office/powerpoint/2010/main" val="7721878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FC07ED-8250-4A7A-8F54-D3AC21278E45}"/>
              </a:ext>
            </a:extLst>
          </p:cNvPr>
          <p:cNvSpPr>
            <a:spLocks noGrp="1"/>
          </p:cNvSpPr>
          <p:nvPr>
            <p:ph type="title"/>
          </p:nvPr>
        </p:nvSpPr>
        <p:spPr>
          <a:xfrm>
            <a:off x="595840" y="388526"/>
            <a:ext cx="5250156" cy="1181862"/>
          </a:xfrm>
        </p:spPr>
        <p:txBody>
          <a:bodyPr/>
          <a:lstStyle/>
          <a:p>
            <a:r>
              <a:rPr lang="en-US" sz="3600" b="0" dirty="0"/>
              <a:t>LUIS: Create a LUIS App</a:t>
            </a:r>
          </a:p>
        </p:txBody>
      </p:sp>
      <p:pic>
        <p:nvPicPr>
          <p:cNvPr id="3" name="Picture 2">
            <a:extLst>
              <a:ext uri="{FF2B5EF4-FFF2-40B4-BE49-F238E27FC236}">
                <a16:creationId xmlns:a16="http://schemas.microsoft.com/office/drawing/2014/main" id="{B0324E19-C09B-45C7-AF86-247AD7CD6134}"/>
              </a:ext>
            </a:extLst>
          </p:cNvPr>
          <p:cNvPicPr>
            <a:picLocks noChangeAspect="1"/>
          </p:cNvPicPr>
          <p:nvPr/>
        </p:nvPicPr>
        <p:blipFill>
          <a:blip r:embed="rId2"/>
          <a:stretch>
            <a:fillRect/>
          </a:stretch>
        </p:blipFill>
        <p:spPr>
          <a:xfrm>
            <a:off x="879631" y="1184805"/>
            <a:ext cx="8953500" cy="3067050"/>
          </a:xfrm>
          <a:prstGeom prst="rect">
            <a:avLst/>
          </a:prstGeom>
        </p:spPr>
      </p:pic>
      <p:pic>
        <p:nvPicPr>
          <p:cNvPr id="4" name="Picture 3">
            <a:extLst>
              <a:ext uri="{FF2B5EF4-FFF2-40B4-BE49-F238E27FC236}">
                <a16:creationId xmlns:a16="http://schemas.microsoft.com/office/drawing/2014/main" id="{B44771CC-9D54-4502-B407-E87862FC39F1}"/>
              </a:ext>
            </a:extLst>
          </p:cNvPr>
          <p:cNvPicPr>
            <a:picLocks noChangeAspect="1"/>
          </p:cNvPicPr>
          <p:nvPr/>
        </p:nvPicPr>
        <p:blipFill>
          <a:blip r:embed="rId3"/>
          <a:stretch>
            <a:fillRect/>
          </a:stretch>
        </p:blipFill>
        <p:spPr>
          <a:xfrm>
            <a:off x="7417942" y="2743200"/>
            <a:ext cx="4403679" cy="4018140"/>
          </a:xfrm>
          <a:prstGeom prst="rect">
            <a:avLst/>
          </a:prstGeom>
        </p:spPr>
      </p:pic>
      <p:sp>
        <p:nvSpPr>
          <p:cNvPr id="5" name="Arrow: Bent 4">
            <a:extLst>
              <a:ext uri="{FF2B5EF4-FFF2-40B4-BE49-F238E27FC236}">
                <a16:creationId xmlns:a16="http://schemas.microsoft.com/office/drawing/2014/main" id="{EEAAA2AE-9414-4894-9F8B-F2F02B355735}"/>
              </a:ext>
            </a:extLst>
          </p:cNvPr>
          <p:cNvSpPr/>
          <p:nvPr/>
        </p:nvSpPr>
        <p:spPr bwMode="auto">
          <a:xfrm flipV="1">
            <a:off x="4551451" y="4515177"/>
            <a:ext cx="2229492" cy="1222624"/>
          </a:xfrm>
          <a:prstGeom prst="ben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87289916"/>
      </p:ext>
    </p:extLst>
  </p:cSld>
  <p:clrMapOvr>
    <a:masterClrMapping/>
  </p:clrMapOvr>
  <mc:AlternateContent xmlns:mc="http://schemas.openxmlformats.org/markup-compatibility/2006" xmlns:p14="http://schemas.microsoft.com/office/powerpoint/2010/main">
    <mc:Choice Requires="p14">
      <p:transition spd="slow" p14:dur="1750">
        <p14:flip dir="r"/>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FC07ED-8250-4A7A-8F54-D3AC21278E45}"/>
              </a:ext>
            </a:extLst>
          </p:cNvPr>
          <p:cNvSpPr>
            <a:spLocks noGrp="1"/>
          </p:cNvSpPr>
          <p:nvPr>
            <p:ph type="title"/>
          </p:nvPr>
        </p:nvSpPr>
        <p:spPr>
          <a:xfrm>
            <a:off x="595839" y="388526"/>
            <a:ext cx="5332349" cy="1181862"/>
          </a:xfrm>
        </p:spPr>
        <p:txBody>
          <a:bodyPr/>
          <a:lstStyle/>
          <a:p>
            <a:r>
              <a:rPr lang="en-US" sz="3600" b="0" dirty="0"/>
              <a:t>LUIS: Add Intents &amp; Entities</a:t>
            </a:r>
          </a:p>
        </p:txBody>
      </p:sp>
      <p:pic>
        <p:nvPicPr>
          <p:cNvPr id="7" name="Picture 6">
            <a:extLst>
              <a:ext uri="{FF2B5EF4-FFF2-40B4-BE49-F238E27FC236}">
                <a16:creationId xmlns:a16="http://schemas.microsoft.com/office/drawing/2014/main" id="{98477AB5-6710-4ADF-8043-F58A8536BB67}"/>
              </a:ext>
            </a:extLst>
          </p:cNvPr>
          <p:cNvPicPr>
            <a:picLocks noChangeAspect="1"/>
          </p:cNvPicPr>
          <p:nvPr/>
        </p:nvPicPr>
        <p:blipFill>
          <a:blip r:embed="rId2"/>
          <a:stretch>
            <a:fillRect/>
          </a:stretch>
        </p:blipFill>
        <p:spPr>
          <a:xfrm>
            <a:off x="711405" y="1202076"/>
            <a:ext cx="6162675" cy="3913794"/>
          </a:xfrm>
          <a:prstGeom prst="rect">
            <a:avLst/>
          </a:prstGeom>
        </p:spPr>
      </p:pic>
      <p:pic>
        <p:nvPicPr>
          <p:cNvPr id="8" name="Picture 7">
            <a:extLst>
              <a:ext uri="{FF2B5EF4-FFF2-40B4-BE49-F238E27FC236}">
                <a16:creationId xmlns:a16="http://schemas.microsoft.com/office/drawing/2014/main" id="{44C574BF-4768-4292-B437-96DBCE241409}"/>
              </a:ext>
            </a:extLst>
          </p:cNvPr>
          <p:cNvPicPr>
            <a:picLocks noChangeAspect="1"/>
          </p:cNvPicPr>
          <p:nvPr/>
        </p:nvPicPr>
        <p:blipFill>
          <a:blip r:embed="rId3"/>
          <a:stretch>
            <a:fillRect/>
          </a:stretch>
        </p:blipFill>
        <p:spPr>
          <a:xfrm>
            <a:off x="5723427" y="2383937"/>
            <a:ext cx="6162675" cy="4222061"/>
          </a:xfrm>
          <a:prstGeom prst="rect">
            <a:avLst/>
          </a:prstGeom>
        </p:spPr>
      </p:pic>
    </p:spTree>
    <p:extLst>
      <p:ext uri="{BB962C8B-B14F-4D97-AF65-F5344CB8AC3E}">
        <p14:creationId xmlns:p14="http://schemas.microsoft.com/office/powerpoint/2010/main" val="1185698726"/>
      </p:ext>
    </p:extLst>
  </p:cSld>
  <p:clrMapOvr>
    <a:masterClrMapping/>
  </p:clrMapOvr>
  <mc:AlternateContent xmlns:mc="http://schemas.openxmlformats.org/markup-compatibility/2006" xmlns:p14="http://schemas.microsoft.com/office/powerpoint/2010/main">
    <mc:Choice Requires="p14">
      <p:transition spd="slow" p14:dur="1750">
        <p14:flip dir="r"/>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FC07ED-8250-4A7A-8F54-D3AC21278E45}"/>
              </a:ext>
            </a:extLst>
          </p:cNvPr>
          <p:cNvSpPr>
            <a:spLocks noGrp="1"/>
          </p:cNvSpPr>
          <p:nvPr>
            <p:ph type="title"/>
          </p:nvPr>
        </p:nvSpPr>
        <p:spPr>
          <a:xfrm>
            <a:off x="595839" y="388526"/>
            <a:ext cx="7602939" cy="1181862"/>
          </a:xfrm>
        </p:spPr>
        <p:txBody>
          <a:bodyPr/>
          <a:lstStyle/>
          <a:p>
            <a:r>
              <a:rPr lang="en-US" sz="3600" b="0" dirty="0"/>
              <a:t>LUIS: Add utterances for intents</a:t>
            </a:r>
          </a:p>
        </p:txBody>
      </p:sp>
      <p:sp>
        <p:nvSpPr>
          <p:cNvPr id="3" name="TextBox 2">
            <a:extLst>
              <a:ext uri="{FF2B5EF4-FFF2-40B4-BE49-F238E27FC236}">
                <a16:creationId xmlns:a16="http://schemas.microsoft.com/office/drawing/2014/main" id="{23E9F135-8E33-41BE-944F-1ED7614DF227}"/>
              </a:ext>
            </a:extLst>
          </p:cNvPr>
          <p:cNvSpPr txBox="1"/>
          <p:nvPr/>
        </p:nvSpPr>
        <p:spPr>
          <a:xfrm>
            <a:off x="595839" y="1150706"/>
            <a:ext cx="9222589"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Minimum of 5 utterances are required per intent for model training</a:t>
            </a:r>
          </a:p>
        </p:txBody>
      </p:sp>
      <p:pic>
        <p:nvPicPr>
          <p:cNvPr id="4" name="Picture 3">
            <a:extLst>
              <a:ext uri="{FF2B5EF4-FFF2-40B4-BE49-F238E27FC236}">
                <a16:creationId xmlns:a16="http://schemas.microsoft.com/office/drawing/2014/main" id="{46A4654B-DFCE-48E8-8104-482CE157E690}"/>
              </a:ext>
            </a:extLst>
          </p:cNvPr>
          <p:cNvPicPr>
            <a:picLocks noChangeAspect="1"/>
          </p:cNvPicPr>
          <p:nvPr/>
        </p:nvPicPr>
        <p:blipFill>
          <a:blip r:embed="rId2"/>
          <a:stretch>
            <a:fillRect/>
          </a:stretch>
        </p:blipFill>
        <p:spPr>
          <a:xfrm>
            <a:off x="297657" y="1898789"/>
            <a:ext cx="6061753" cy="4430091"/>
          </a:xfrm>
          <a:prstGeom prst="rect">
            <a:avLst/>
          </a:prstGeom>
        </p:spPr>
      </p:pic>
      <p:sp>
        <p:nvSpPr>
          <p:cNvPr id="5" name="Speech Bubble: Rectangle 4">
            <a:extLst>
              <a:ext uri="{FF2B5EF4-FFF2-40B4-BE49-F238E27FC236}">
                <a16:creationId xmlns:a16="http://schemas.microsoft.com/office/drawing/2014/main" id="{281DB0E6-60A3-4D10-AD3F-1DC04666A5A7}"/>
              </a:ext>
            </a:extLst>
          </p:cNvPr>
          <p:cNvSpPr/>
          <p:nvPr/>
        </p:nvSpPr>
        <p:spPr bwMode="auto">
          <a:xfrm>
            <a:off x="3780890" y="4181582"/>
            <a:ext cx="1613043" cy="945222"/>
          </a:xfrm>
          <a:prstGeom prst="wedgeRectCallout">
            <a:avLst>
              <a:gd name="adj1" fmla="val -69241"/>
              <a:gd name="adj2" fmla="val -14674"/>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solidFill>
                  <a:schemeClr val="bg1"/>
                </a:solidFill>
                <a:ea typeface="Segoe UI" pitchFamily="34" charset="0"/>
                <a:cs typeface="Segoe UI" pitchFamily="34" charset="0"/>
              </a:rPr>
              <a:t>Known Entity</a:t>
            </a:r>
          </a:p>
        </p:txBody>
      </p:sp>
      <p:pic>
        <p:nvPicPr>
          <p:cNvPr id="6" name="Picture 5">
            <a:extLst>
              <a:ext uri="{FF2B5EF4-FFF2-40B4-BE49-F238E27FC236}">
                <a16:creationId xmlns:a16="http://schemas.microsoft.com/office/drawing/2014/main" id="{89D7402C-C6AF-484D-8E5F-8D3C377BED32}"/>
              </a:ext>
            </a:extLst>
          </p:cNvPr>
          <p:cNvPicPr>
            <a:picLocks noChangeAspect="1"/>
          </p:cNvPicPr>
          <p:nvPr/>
        </p:nvPicPr>
        <p:blipFill>
          <a:blip r:embed="rId3"/>
          <a:stretch>
            <a:fillRect/>
          </a:stretch>
        </p:blipFill>
        <p:spPr>
          <a:xfrm>
            <a:off x="6482993" y="1898789"/>
            <a:ext cx="5743253" cy="4430091"/>
          </a:xfrm>
          <a:prstGeom prst="rect">
            <a:avLst/>
          </a:prstGeom>
        </p:spPr>
      </p:pic>
      <p:sp>
        <p:nvSpPr>
          <p:cNvPr id="9" name="Speech Bubble: Rectangle 8">
            <a:extLst>
              <a:ext uri="{FF2B5EF4-FFF2-40B4-BE49-F238E27FC236}">
                <a16:creationId xmlns:a16="http://schemas.microsoft.com/office/drawing/2014/main" id="{7B660933-FCF0-4EC5-BFFE-09F89305A9BB}"/>
              </a:ext>
            </a:extLst>
          </p:cNvPr>
          <p:cNvSpPr/>
          <p:nvPr/>
        </p:nvSpPr>
        <p:spPr bwMode="auto">
          <a:xfrm>
            <a:off x="9234755" y="4405900"/>
            <a:ext cx="1613043" cy="1101047"/>
          </a:xfrm>
          <a:prstGeom prst="wedgeRectCallout">
            <a:avLst>
              <a:gd name="adj1" fmla="val -74337"/>
              <a:gd name="adj2" fmla="val 91702"/>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solidFill>
                  <a:schemeClr val="bg1"/>
                </a:solidFill>
                <a:ea typeface="Segoe UI" pitchFamily="34" charset="0"/>
                <a:cs typeface="Segoe UI" pitchFamily="34" charset="0"/>
              </a:rPr>
              <a:t>New Entities are identified as they are added in the intent utterances</a:t>
            </a:r>
          </a:p>
        </p:txBody>
      </p:sp>
    </p:spTree>
    <p:extLst>
      <p:ext uri="{BB962C8B-B14F-4D97-AF65-F5344CB8AC3E}">
        <p14:creationId xmlns:p14="http://schemas.microsoft.com/office/powerpoint/2010/main" val="2070448121"/>
      </p:ext>
    </p:extLst>
  </p:cSld>
  <p:clrMapOvr>
    <a:masterClrMapping/>
  </p:clrMapOvr>
  <mc:AlternateContent xmlns:mc="http://schemas.openxmlformats.org/markup-compatibility/2006" xmlns:p14="http://schemas.microsoft.com/office/powerpoint/2010/main">
    <mc:Choice Requires="p14">
      <p:transition spd="slow" p14:dur="1750">
        <p14:flip dir="r"/>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FC07ED-8250-4A7A-8F54-D3AC21278E45}"/>
              </a:ext>
            </a:extLst>
          </p:cNvPr>
          <p:cNvSpPr>
            <a:spLocks noGrp="1"/>
          </p:cNvSpPr>
          <p:nvPr>
            <p:ph type="title"/>
          </p:nvPr>
        </p:nvSpPr>
        <p:spPr>
          <a:xfrm>
            <a:off x="595839" y="388526"/>
            <a:ext cx="7602939" cy="683264"/>
          </a:xfrm>
        </p:spPr>
        <p:txBody>
          <a:bodyPr/>
          <a:lstStyle/>
          <a:p>
            <a:r>
              <a:rPr lang="en-US" sz="3600" b="0" dirty="0"/>
              <a:t>LUIS: Entities</a:t>
            </a:r>
          </a:p>
        </p:txBody>
      </p:sp>
      <p:pic>
        <p:nvPicPr>
          <p:cNvPr id="7" name="Picture 6">
            <a:extLst>
              <a:ext uri="{FF2B5EF4-FFF2-40B4-BE49-F238E27FC236}">
                <a16:creationId xmlns:a16="http://schemas.microsoft.com/office/drawing/2014/main" id="{4D88184A-0EB1-4A8D-95EC-02AA8866A294}"/>
              </a:ext>
            </a:extLst>
          </p:cNvPr>
          <p:cNvPicPr>
            <a:picLocks noChangeAspect="1"/>
          </p:cNvPicPr>
          <p:nvPr/>
        </p:nvPicPr>
        <p:blipFill>
          <a:blip r:embed="rId2"/>
          <a:stretch>
            <a:fillRect/>
          </a:stretch>
        </p:blipFill>
        <p:spPr>
          <a:xfrm>
            <a:off x="773722" y="960079"/>
            <a:ext cx="9798386" cy="5900881"/>
          </a:xfrm>
          <a:prstGeom prst="rect">
            <a:avLst/>
          </a:prstGeom>
        </p:spPr>
      </p:pic>
    </p:spTree>
    <p:extLst>
      <p:ext uri="{BB962C8B-B14F-4D97-AF65-F5344CB8AC3E}">
        <p14:creationId xmlns:p14="http://schemas.microsoft.com/office/powerpoint/2010/main" val="940908868"/>
      </p:ext>
    </p:extLst>
  </p:cSld>
  <p:clrMapOvr>
    <a:masterClrMapping/>
  </p:clrMapOvr>
  <mc:AlternateContent xmlns:mc="http://schemas.openxmlformats.org/markup-compatibility/2006" xmlns:p14="http://schemas.microsoft.com/office/powerpoint/2010/main">
    <mc:Choice Requires="p14">
      <p:transition spd="slow" p14:dur="1750">
        <p14:flip dir="r"/>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FC07ED-8250-4A7A-8F54-D3AC21278E45}"/>
              </a:ext>
            </a:extLst>
          </p:cNvPr>
          <p:cNvSpPr>
            <a:spLocks noGrp="1"/>
          </p:cNvSpPr>
          <p:nvPr>
            <p:ph type="title"/>
          </p:nvPr>
        </p:nvSpPr>
        <p:spPr>
          <a:xfrm>
            <a:off x="595839" y="388526"/>
            <a:ext cx="7602939" cy="683264"/>
          </a:xfrm>
        </p:spPr>
        <p:txBody>
          <a:bodyPr/>
          <a:lstStyle/>
          <a:p>
            <a:r>
              <a:rPr lang="en-US" sz="3600" b="0" dirty="0"/>
              <a:t>LUIS: Train the Model and Test</a:t>
            </a:r>
          </a:p>
        </p:txBody>
      </p:sp>
      <p:pic>
        <p:nvPicPr>
          <p:cNvPr id="3" name="Picture 2">
            <a:extLst>
              <a:ext uri="{FF2B5EF4-FFF2-40B4-BE49-F238E27FC236}">
                <a16:creationId xmlns:a16="http://schemas.microsoft.com/office/drawing/2014/main" id="{085261E6-AF00-49E9-98F3-E9249A91B36D}"/>
              </a:ext>
            </a:extLst>
          </p:cNvPr>
          <p:cNvPicPr>
            <a:picLocks noChangeAspect="1"/>
          </p:cNvPicPr>
          <p:nvPr/>
        </p:nvPicPr>
        <p:blipFill>
          <a:blip r:embed="rId2"/>
          <a:stretch>
            <a:fillRect/>
          </a:stretch>
        </p:blipFill>
        <p:spPr>
          <a:xfrm>
            <a:off x="143837" y="1320260"/>
            <a:ext cx="7520684" cy="5172019"/>
          </a:xfrm>
          <a:prstGeom prst="rect">
            <a:avLst/>
          </a:prstGeom>
        </p:spPr>
      </p:pic>
      <p:pic>
        <p:nvPicPr>
          <p:cNvPr id="4" name="Picture 3">
            <a:extLst>
              <a:ext uri="{FF2B5EF4-FFF2-40B4-BE49-F238E27FC236}">
                <a16:creationId xmlns:a16="http://schemas.microsoft.com/office/drawing/2014/main" id="{F7D78596-E750-4024-A22F-8D20C02DCD52}"/>
              </a:ext>
            </a:extLst>
          </p:cNvPr>
          <p:cNvPicPr>
            <a:picLocks noChangeAspect="1"/>
          </p:cNvPicPr>
          <p:nvPr/>
        </p:nvPicPr>
        <p:blipFill>
          <a:blip r:embed="rId3"/>
          <a:stretch>
            <a:fillRect/>
          </a:stretch>
        </p:blipFill>
        <p:spPr>
          <a:xfrm>
            <a:off x="7777538" y="1320259"/>
            <a:ext cx="4605980" cy="5172019"/>
          </a:xfrm>
          <a:prstGeom prst="rect">
            <a:avLst/>
          </a:prstGeom>
        </p:spPr>
      </p:pic>
    </p:spTree>
    <p:extLst>
      <p:ext uri="{BB962C8B-B14F-4D97-AF65-F5344CB8AC3E}">
        <p14:creationId xmlns:p14="http://schemas.microsoft.com/office/powerpoint/2010/main" val="1327841996"/>
      </p:ext>
    </p:extLst>
  </p:cSld>
  <p:clrMapOvr>
    <a:masterClrMapping/>
  </p:clrMapOvr>
  <mc:AlternateContent xmlns:mc="http://schemas.openxmlformats.org/markup-compatibility/2006" xmlns:p14="http://schemas.microsoft.com/office/powerpoint/2010/main">
    <mc:Choice Requires="p14">
      <p:transition spd="slow" p14:dur="1750">
        <p14:flip dir="r"/>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970" y="496"/>
            <a:ext cx="4910306" cy="6993532"/>
          </a:xfrm>
          <a:prstGeom prst="rect">
            <a:avLst/>
          </a:prstGeom>
          <a:solidFill>
            <a:srgbClr val="5C2D91"/>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165" tIns="31083" rIns="62165" bIns="31083" numCol="1" spcCol="0" rtlCol="0" fromWordArt="0" anchor="ctr" anchorCtr="0" forceAA="0" compatLnSpc="1">
            <a:prstTxWarp prst="textNoShape">
              <a:avLst/>
            </a:prstTxWarp>
            <a:noAutofit/>
          </a:bodyPr>
          <a:lstStyle/>
          <a:p>
            <a:pPr defTabSz="621746">
              <a:defRPr/>
            </a:pPr>
            <a:endParaRPr lang="en-US" sz="4352" dirty="0">
              <a:solidFill>
                <a:srgbClr val="EEECE1"/>
              </a:solidFill>
              <a:latin typeface="Segoe UI Light"/>
              <a:cs typeface="Segoe UI Semibold" panose="020B0702040204020203" pitchFamily="34" charset="0"/>
            </a:endParaRPr>
          </a:p>
          <a:p>
            <a:pPr defTabSz="621746">
              <a:defRPr/>
            </a:pPr>
            <a:endParaRPr lang="en-US" sz="4352" dirty="0">
              <a:solidFill>
                <a:srgbClr val="EEECE1"/>
              </a:solidFill>
              <a:latin typeface="Segoe UI Light"/>
              <a:cs typeface="Segoe UI Semibold" panose="020B0702040204020203" pitchFamily="34" charset="0"/>
            </a:endParaRPr>
          </a:p>
          <a:p>
            <a:pPr defTabSz="621746">
              <a:defRPr/>
            </a:pPr>
            <a:endParaRPr lang="en-US" sz="4352" dirty="0">
              <a:solidFill>
                <a:srgbClr val="EEECE1"/>
              </a:solidFill>
              <a:latin typeface="Segoe UI Light"/>
              <a:cs typeface="Segoe UI Semibold" panose="020B0702040204020203" pitchFamily="34" charset="0"/>
            </a:endParaRPr>
          </a:p>
          <a:p>
            <a:pPr defTabSz="621746">
              <a:defRPr/>
            </a:pPr>
            <a:endParaRPr lang="en-US" sz="4352" dirty="0">
              <a:solidFill>
                <a:srgbClr val="EEECE1"/>
              </a:solidFill>
              <a:latin typeface="Segoe UI Light"/>
              <a:cs typeface="Segoe UI Semibold" panose="020B0702040204020203" pitchFamily="34" charset="0"/>
            </a:endParaRPr>
          </a:p>
          <a:p>
            <a:pPr defTabSz="621746">
              <a:defRPr/>
            </a:pPr>
            <a:endParaRPr lang="en-US" sz="4352" dirty="0">
              <a:solidFill>
                <a:srgbClr val="EEECE1"/>
              </a:solidFill>
              <a:latin typeface="Segoe UI Light"/>
              <a:cs typeface="Segoe UI Semibold" panose="020B0702040204020203" pitchFamily="34" charset="0"/>
            </a:endParaRPr>
          </a:p>
          <a:p>
            <a:pPr defTabSz="621746">
              <a:defRPr/>
            </a:pPr>
            <a:endParaRPr lang="en-US" sz="4352" dirty="0">
              <a:solidFill>
                <a:srgbClr val="EEECE1"/>
              </a:solidFill>
              <a:latin typeface="Segoe UI Light"/>
              <a:cs typeface="Segoe UI Semibold" panose="020B0702040204020203" pitchFamily="34" charset="0"/>
            </a:endParaRPr>
          </a:p>
        </p:txBody>
      </p:sp>
      <p:sp>
        <p:nvSpPr>
          <p:cNvPr id="3" name="Rectangle 2"/>
          <p:cNvSpPr/>
          <p:nvPr/>
        </p:nvSpPr>
        <p:spPr>
          <a:xfrm>
            <a:off x="972" y="496"/>
            <a:ext cx="12432947" cy="6993532"/>
          </a:xfrm>
          <a:prstGeom prst="rect">
            <a:avLst/>
          </a:prstGeom>
          <a:no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165" tIns="31083" rIns="62165" bIns="31083" numCol="1" spcCol="0" rtlCol="0" fromWordArt="0" anchor="ctr" anchorCtr="0" forceAA="0" compatLnSpc="1">
            <a:prstTxWarp prst="textNoShape">
              <a:avLst/>
            </a:prstTxWarp>
            <a:noAutofit/>
          </a:bodyPr>
          <a:lstStyle/>
          <a:p>
            <a:pPr algn="ctr" defTabSz="621661"/>
            <a:endParaRPr lang="uk-UA" sz="1904" kern="0">
              <a:solidFill>
                <a:srgbClr val="0A091B"/>
              </a:solidFill>
              <a:latin typeface="Roboto"/>
            </a:endParaRPr>
          </a:p>
        </p:txBody>
      </p:sp>
      <p:sp>
        <p:nvSpPr>
          <p:cNvPr id="17" name="TextBox 16"/>
          <p:cNvSpPr txBox="1"/>
          <p:nvPr/>
        </p:nvSpPr>
        <p:spPr>
          <a:xfrm>
            <a:off x="531261" y="2354660"/>
            <a:ext cx="4040412" cy="2185214"/>
          </a:xfrm>
          <a:prstGeom prst="rect">
            <a:avLst/>
          </a:prstGeom>
          <a:noFill/>
        </p:spPr>
        <p:txBody>
          <a:bodyPr wrap="square" rtlCol="0">
            <a:spAutoFit/>
          </a:bodyPr>
          <a:lstStyle/>
          <a:p>
            <a:pPr defTabSz="621661"/>
            <a:r>
              <a:rPr lang="en-US" sz="2720" kern="0" dirty="0">
                <a:solidFill>
                  <a:srgbClr val="F2F2F5"/>
                </a:solidFill>
                <a:latin typeface="Roboto Condensed"/>
              </a:rPr>
              <a:t>An application that performs one or more </a:t>
            </a:r>
            <a:r>
              <a:rPr lang="en-US" sz="2720" b="1" kern="0" dirty="0">
                <a:solidFill>
                  <a:srgbClr val="00B0F0"/>
                </a:solidFill>
                <a:latin typeface="Roboto Condensed"/>
              </a:rPr>
              <a:t>automated</a:t>
            </a:r>
            <a:r>
              <a:rPr lang="en-US" sz="2720" kern="0" dirty="0">
                <a:solidFill>
                  <a:srgbClr val="F2F2F5"/>
                </a:solidFill>
                <a:latin typeface="Roboto Condensed"/>
              </a:rPr>
              <a:t> tasks. </a:t>
            </a:r>
          </a:p>
          <a:p>
            <a:pPr defTabSz="621661"/>
            <a:endParaRPr lang="en-US" sz="2720" kern="0" dirty="0">
              <a:solidFill>
                <a:srgbClr val="F2F2F5"/>
              </a:solidFill>
              <a:latin typeface="Roboto Condensed"/>
            </a:endParaRPr>
          </a:p>
          <a:p>
            <a:pPr defTabSz="621661"/>
            <a:endParaRPr lang="en-US" sz="2720" kern="0" dirty="0">
              <a:solidFill>
                <a:srgbClr val="F2F2F5"/>
              </a:solidFill>
              <a:latin typeface="Roboto Condensed"/>
            </a:endParaRPr>
          </a:p>
        </p:txBody>
      </p:sp>
      <p:sp>
        <p:nvSpPr>
          <p:cNvPr id="19" name="TextBox 18"/>
          <p:cNvSpPr txBox="1"/>
          <p:nvPr/>
        </p:nvSpPr>
        <p:spPr>
          <a:xfrm>
            <a:off x="523328" y="4056120"/>
            <a:ext cx="3617213" cy="2143344"/>
          </a:xfrm>
          <a:prstGeom prst="rect">
            <a:avLst/>
          </a:prstGeom>
          <a:noFill/>
        </p:spPr>
        <p:txBody>
          <a:bodyPr wrap="square" rtlCol="0">
            <a:spAutoFit/>
          </a:bodyPr>
          <a:lstStyle/>
          <a:p>
            <a:pPr defTabSz="621661"/>
            <a:endParaRPr lang="en-US" sz="2720" kern="0" dirty="0">
              <a:solidFill>
                <a:srgbClr val="F2F2F5"/>
              </a:solidFill>
              <a:latin typeface="Roboto Condensed"/>
            </a:endParaRPr>
          </a:p>
          <a:p>
            <a:pPr defTabSz="621661"/>
            <a:r>
              <a:rPr lang="en-US" sz="2720" kern="0" dirty="0" err="1">
                <a:solidFill>
                  <a:srgbClr val="F2F2F5"/>
                </a:solidFill>
                <a:latin typeface="Roboto Condensed"/>
              </a:rPr>
              <a:t>Chatbots</a:t>
            </a:r>
            <a:r>
              <a:rPr lang="en-US" sz="2720" kern="0" dirty="0">
                <a:solidFill>
                  <a:srgbClr val="F2F2F5"/>
                </a:solidFill>
                <a:latin typeface="Roboto Condensed"/>
              </a:rPr>
              <a:t>:</a:t>
            </a:r>
          </a:p>
          <a:p>
            <a:pPr defTabSz="621661"/>
            <a:r>
              <a:rPr lang="en-US" sz="2720" kern="0" dirty="0">
                <a:solidFill>
                  <a:srgbClr val="F2F2F5"/>
                </a:solidFill>
                <a:latin typeface="Roboto Condensed"/>
              </a:rPr>
              <a:t>use </a:t>
            </a:r>
            <a:r>
              <a:rPr lang="en-US" sz="2720" b="1" kern="0" dirty="0">
                <a:solidFill>
                  <a:srgbClr val="00B0F0"/>
                </a:solidFill>
                <a:latin typeface="Roboto Condensed"/>
              </a:rPr>
              <a:t>conversation</a:t>
            </a:r>
            <a:r>
              <a:rPr lang="en-US" sz="2720" kern="0" dirty="0">
                <a:solidFill>
                  <a:srgbClr val="F2F2F5"/>
                </a:solidFill>
                <a:latin typeface="Roboto Condensed"/>
              </a:rPr>
              <a:t> as the interface</a:t>
            </a:r>
          </a:p>
          <a:p>
            <a:pPr defTabSz="621661"/>
            <a:endParaRPr lang="uk-UA" sz="2448" b="1" kern="0" dirty="0">
              <a:solidFill>
                <a:srgbClr val="00B0F0"/>
              </a:solidFill>
              <a:latin typeface="Roboto"/>
            </a:endParaRPr>
          </a:p>
        </p:txBody>
      </p:sp>
      <p:sp>
        <p:nvSpPr>
          <p:cNvPr id="5" name="Rectangle 4"/>
          <p:cNvSpPr/>
          <p:nvPr/>
        </p:nvSpPr>
        <p:spPr>
          <a:xfrm>
            <a:off x="461167" y="1330038"/>
            <a:ext cx="2693366" cy="762068"/>
          </a:xfrm>
          <a:prstGeom prst="rect">
            <a:avLst/>
          </a:prstGeom>
        </p:spPr>
        <p:txBody>
          <a:bodyPr wrap="none">
            <a:spAutoFit/>
          </a:bodyPr>
          <a:lstStyle/>
          <a:p>
            <a:pPr defTabSz="621746">
              <a:defRPr/>
            </a:pPr>
            <a:r>
              <a:rPr lang="en-US" sz="4352" dirty="0">
                <a:solidFill>
                  <a:srgbClr val="EEECE1"/>
                </a:solidFill>
                <a:latin typeface="Eurostile LT Std Condensed" panose="020B0806030502060204" pitchFamily="34" charset="0"/>
                <a:cs typeface="Segoe UI Semibold" panose="020B0702040204020203" pitchFamily="34" charset="0"/>
              </a:rPr>
              <a:t>What is a Bot?</a:t>
            </a:r>
            <a:endParaRPr lang="uk-UA" sz="4352" kern="0" dirty="0">
              <a:solidFill>
                <a:srgbClr val="0A091B"/>
              </a:solidFill>
              <a:latin typeface="Roboto Condensed"/>
            </a:endParaRPr>
          </a:p>
        </p:txBody>
      </p:sp>
      <p:grpSp>
        <p:nvGrpSpPr>
          <p:cNvPr id="8" name="Group 7"/>
          <p:cNvGrpSpPr/>
          <p:nvPr/>
        </p:nvGrpSpPr>
        <p:grpSpPr>
          <a:xfrm>
            <a:off x="88" y="5553533"/>
            <a:ext cx="1213913" cy="1549952"/>
            <a:chOff x="200024" y="3519768"/>
            <a:chExt cx="1208151" cy="1542595"/>
          </a:xfrm>
        </p:grpSpPr>
        <p:sp>
          <p:nvSpPr>
            <p:cNvPr id="9" name="Freeform 29"/>
            <p:cNvSpPr>
              <a:spLocks/>
            </p:cNvSpPr>
            <p:nvPr userDrawn="1"/>
          </p:nvSpPr>
          <p:spPr bwMode="auto">
            <a:xfrm flipH="1" flipV="1">
              <a:off x="200024" y="3519768"/>
              <a:ext cx="1208151" cy="1542595"/>
            </a:xfrm>
            <a:custGeom>
              <a:avLst/>
              <a:gdLst>
                <a:gd name="T0" fmla="*/ 43 w 197"/>
                <a:gd name="T1" fmla="*/ 0 h 252"/>
                <a:gd name="T2" fmla="*/ 43 w 197"/>
                <a:gd name="T3" fmla="*/ 4 h 252"/>
                <a:gd name="T4" fmla="*/ 43 w 197"/>
                <a:gd name="T5" fmla="*/ 56 h 252"/>
                <a:gd name="T6" fmla="*/ 43 w 197"/>
                <a:gd name="T7" fmla="*/ 56 h 252"/>
                <a:gd name="T8" fmla="*/ 197 w 197"/>
                <a:gd name="T9" fmla="*/ 210 h 252"/>
                <a:gd name="T10" fmla="*/ 197 w 197"/>
                <a:gd name="T11" fmla="*/ 252 h 252"/>
                <a:gd name="T12" fmla="*/ 0 w 197"/>
                <a:gd name="T13" fmla="*/ 56 h 252"/>
                <a:gd name="T14" fmla="*/ 0 w 197"/>
                <a:gd name="T15" fmla="*/ 4 h 252"/>
                <a:gd name="T16" fmla="*/ 0 w 197"/>
                <a:gd name="T17" fmla="*/ 19 h 252"/>
                <a:gd name="T18" fmla="*/ 43 w 197"/>
                <a:gd name="T19" fmla="*/ 19 h 252"/>
                <a:gd name="T20" fmla="*/ 43 w 197"/>
                <a:gd name="T21"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252">
                  <a:moveTo>
                    <a:pt x="43" y="0"/>
                  </a:moveTo>
                  <a:cubicBezTo>
                    <a:pt x="43" y="4"/>
                    <a:pt x="43" y="4"/>
                    <a:pt x="43" y="4"/>
                  </a:cubicBezTo>
                  <a:cubicBezTo>
                    <a:pt x="43" y="56"/>
                    <a:pt x="43" y="56"/>
                    <a:pt x="43" y="56"/>
                  </a:cubicBezTo>
                  <a:cubicBezTo>
                    <a:pt x="43" y="56"/>
                    <a:pt x="43" y="56"/>
                    <a:pt x="43" y="56"/>
                  </a:cubicBezTo>
                  <a:cubicBezTo>
                    <a:pt x="43" y="141"/>
                    <a:pt x="112" y="210"/>
                    <a:pt x="197" y="210"/>
                  </a:cubicBezTo>
                  <a:cubicBezTo>
                    <a:pt x="197" y="252"/>
                    <a:pt x="197" y="252"/>
                    <a:pt x="197" y="252"/>
                  </a:cubicBezTo>
                  <a:cubicBezTo>
                    <a:pt x="88" y="252"/>
                    <a:pt x="0" y="164"/>
                    <a:pt x="0" y="56"/>
                  </a:cubicBezTo>
                  <a:cubicBezTo>
                    <a:pt x="0" y="4"/>
                    <a:pt x="0" y="4"/>
                    <a:pt x="0" y="4"/>
                  </a:cubicBezTo>
                  <a:cubicBezTo>
                    <a:pt x="0" y="19"/>
                    <a:pt x="0" y="19"/>
                    <a:pt x="0" y="19"/>
                  </a:cubicBezTo>
                  <a:cubicBezTo>
                    <a:pt x="43" y="19"/>
                    <a:pt x="43" y="19"/>
                    <a:pt x="43" y="19"/>
                  </a:cubicBezTo>
                  <a:lnTo>
                    <a:pt x="43" y="0"/>
                  </a:lnTo>
                  <a:close/>
                </a:path>
              </a:pathLst>
            </a:custGeom>
            <a:solidFill>
              <a:srgbClr val="3214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defTabSz="1243493">
                <a:defRPr/>
              </a:pPr>
              <a:endParaRPr lang="en-GB" sz="2448" kern="0">
                <a:solidFill>
                  <a:srgbClr val="505050"/>
                </a:solidFill>
                <a:latin typeface="Segoe UI"/>
              </a:endParaRPr>
            </a:p>
          </p:txBody>
        </p:sp>
        <p:sp>
          <p:nvSpPr>
            <p:cNvPr id="10" name="Freeform 30"/>
            <p:cNvSpPr>
              <a:spLocks/>
            </p:cNvSpPr>
            <p:nvPr userDrawn="1"/>
          </p:nvSpPr>
          <p:spPr bwMode="auto">
            <a:xfrm flipH="1" flipV="1">
              <a:off x="200024" y="3887917"/>
              <a:ext cx="832224" cy="1174446"/>
            </a:xfrm>
            <a:custGeom>
              <a:avLst/>
              <a:gdLst>
                <a:gd name="T0" fmla="*/ 43 w 136"/>
                <a:gd name="T1" fmla="*/ 4 h 192"/>
                <a:gd name="T2" fmla="*/ 43 w 136"/>
                <a:gd name="T3" fmla="*/ 4 h 192"/>
                <a:gd name="T4" fmla="*/ 43 w 136"/>
                <a:gd name="T5" fmla="*/ 56 h 192"/>
                <a:gd name="T6" fmla="*/ 136 w 136"/>
                <a:gd name="T7" fmla="*/ 149 h 192"/>
                <a:gd name="T8" fmla="*/ 136 w 136"/>
                <a:gd name="T9" fmla="*/ 192 h 192"/>
                <a:gd name="T10" fmla="*/ 0 w 136"/>
                <a:gd name="T11" fmla="*/ 56 h 192"/>
                <a:gd name="T12" fmla="*/ 0 w 136"/>
                <a:gd name="T13" fmla="*/ 4 h 192"/>
                <a:gd name="T14" fmla="*/ 0 w 136"/>
                <a:gd name="T15" fmla="*/ 0 h 192"/>
                <a:gd name="T16" fmla="*/ 0 w 136"/>
                <a:gd name="T17" fmla="*/ 19 h 192"/>
                <a:gd name="T18" fmla="*/ 43 w 136"/>
                <a:gd name="T19" fmla="*/ 19 h 192"/>
                <a:gd name="T20" fmla="*/ 43 w 136"/>
                <a:gd name="T21" fmla="*/ 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 h="192">
                  <a:moveTo>
                    <a:pt x="43" y="4"/>
                  </a:moveTo>
                  <a:cubicBezTo>
                    <a:pt x="43" y="4"/>
                    <a:pt x="43" y="4"/>
                    <a:pt x="43" y="4"/>
                  </a:cubicBezTo>
                  <a:cubicBezTo>
                    <a:pt x="43" y="56"/>
                    <a:pt x="43" y="56"/>
                    <a:pt x="43" y="56"/>
                  </a:cubicBezTo>
                  <a:cubicBezTo>
                    <a:pt x="43" y="107"/>
                    <a:pt x="84" y="149"/>
                    <a:pt x="136" y="149"/>
                  </a:cubicBezTo>
                  <a:cubicBezTo>
                    <a:pt x="136" y="192"/>
                    <a:pt x="136" y="192"/>
                    <a:pt x="136" y="192"/>
                  </a:cubicBezTo>
                  <a:cubicBezTo>
                    <a:pt x="61" y="192"/>
                    <a:pt x="0" y="131"/>
                    <a:pt x="0" y="56"/>
                  </a:cubicBezTo>
                  <a:cubicBezTo>
                    <a:pt x="0" y="4"/>
                    <a:pt x="0" y="4"/>
                    <a:pt x="0" y="4"/>
                  </a:cubicBezTo>
                  <a:cubicBezTo>
                    <a:pt x="0" y="0"/>
                    <a:pt x="0" y="0"/>
                    <a:pt x="0" y="0"/>
                  </a:cubicBezTo>
                  <a:cubicBezTo>
                    <a:pt x="0" y="19"/>
                    <a:pt x="0" y="19"/>
                    <a:pt x="0" y="19"/>
                  </a:cubicBezTo>
                  <a:cubicBezTo>
                    <a:pt x="43" y="19"/>
                    <a:pt x="43" y="19"/>
                    <a:pt x="43" y="19"/>
                  </a:cubicBezTo>
                  <a:lnTo>
                    <a:pt x="43" y="4"/>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defTabSz="1243493">
                <a:defRPr/>
              </a:pPr>
              <a:endParaRPr lang="en-GB" sz="2448" kern="0">
                <a:solidFill>
                  <a:srgbClr val="505050"/>
                </a:solidFill>
                <a:latin typeface="Segoe UI"/>
              </a:endParaRPr>
            </a:p>
          </p:txBody>
        </p:sp>
        <p:sp>
          <p:nvSpPr>
            <p:cNvPr id="11" name="Freeform 31"/>
            <p:cNvSpPr>
              <a:spLocks/>
            </p:cNvSpPr>
            <p:nvPr userDrawn="1"/>
          </p:nvSpPr>
          <p:spPr bwMode="auto">
            <a:xfrm flipH="1" flipV="1">
              <a:off x="200024" y="4261251"/>
              <a:ext cx="458890" cy="801112"/>
            </a:xfrm>
            <a:custGeom>
              <a:avLst/>
              <a:gdLst>
                <a:gd name="T0" fmla="*/ 42 w 75"/>
                <a:gd name="T1" fmla="*/ 19 h 131"/>
                <a:gd name="T2" fmla="*/ 42 w 75"/>
                <a:gd name="T3" fmla="*/ 4 h 131"/>
                <a:gd name="T4" fmla="*/ 42 w 75"/>
                <a:gd name="T5" fmla="*/ 4 h 131"/>
                <a:gd name="T6" fmla="*/ 42 w 75"/>
                <a:gd name="T7" fmla="*/ 56 h 131"/>
                <a:gd name="T8" fmla="*/ 52 w 75"/>
                <a:gd name="T9" fmla="*/ 79 h 131"/>
                <a:gd name="T10" fmla="*/ 75 w 75"/>
                <a:gd name="T11" fmla="*/ 88 h 131"/>
                <a:gd name="T12" fmla="*/ 75 w 75"/>
                <a:gd name="T13" fmla="*/ 131 h 131"/>
                <a:gd name="T14" fmla="*/ 22 w 75"/>
                <a:gd name="T15" fmla="*/ 109 h 131"/>
                <a:gd name="T16" fmla="*/ 0 w 75"/>
                <a:gd name="T17" fmla="*/ 56 h 131"/>
                <a:gd name="T18" fmla="*/ 0 w 75"/>
                <a:gd name="T19" fmla="*/ 0 h 131"/>
                <a:gd name="T20" fmla="*/ 0 w 75"/>
                <a:gd name="T21" fmla="*/ 19 h 131"/>
                <a:gd name="T22" fmla="*/ 42 w 75"/>
                <a:gd name="T23" fmla="*/ 19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5" h="131">
                  <a:moveTo>
                    <a:pt x="42" y="19"/>
                  </a:moveTo>
                  <a:cubicBezTo>
                    <a:pt x="42" y="4"/>
                    <a:pt x="42" y="4"/>
                    <a:pt x="42" y="4"/>
                  </a:cubicBezTo>
                  <a:cubicBezTo>
                    <a:pt x="42" y="4"/>
                    <a:pt x="42" y="4"/>
                    <a:pt x="42" y="4"/>
                  </a:cubicBezTo>
                  <a:cubicBezTo>
                    <a:pt x="42" y="56"/>
                    <a:pt x="42" y="56"/>
                    <a:pt x="42" y="56"/>
                  </a:cubicBezTo>
                  <a:cubicBezTo>
                    <a:pt x="42" y="65"/>
                    <a:pt x="46" y="73"/>
                    <a:pt x="52" y="79"/>
                  </a:cubicBezTo>
                  <a:cubicBezTo>
                    <a:pt x="58" y="85"/>
                    <a:pt x="66" y="88"/>
                    <a:pt x="75" y="88"/>
                  </a:cubicBezTo>
                  <a:cubicBezTo>
                    <a:pt x="75" y="131"/>
                    <a:pt x="75" y="131"/>
                    <a:pt x="75" y="131"/>
                  </a:cubicBezTo>
                  <a:cubicBezTo>
                    <a:pt x="55" y="131"/>
                    <a:pt x="36" y="123"/>
                    <a:pt x="22" y="109"/>
                  </a:cubicBezTo>
                  <a:cubicBezTo>
                    <a:pt x="7" y="95"/>
                    <a:pt x="0" y="76"/>
                    <a:pt x="0" y="56"/>
                  </a:cubicBezTo>
                  <a:cubicBezTo>
                    <a:pt x="0" y="0"/>
                    <a:pt x="0" y="0"/>
                    <a:pt x="0" y="0"/>
                  </a:cubicBezTo>
                  <a:cubicBezTo>
                    <a:pt x="0" y="19"/>
                    <a:pt x="0" y="19"/>
                    <a:pt x="0" y="19"/>
                  </a:cubicBezTo>
                  <a:lnTo>
                    <a:pt x="42" y="19"/>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defTabSz="1243493">
                <a:defRPr/>
              </a:pPr>
              <a:endParaRPr lang="en-GB" sz="2448" kern="0">
                <a:solidFill>
                  <a:srgbClr val="505050"/>
                </a:solidFill>
                <a:latin typeface="Segoe UI"/>
              </a:endParaRPr>
            </a:p>
          </p:txBody>
        </p:sp>
      </p:grpSp>
      <p:pic>
        <p:nvPicPr>
          <p:cNvPr id="12" name="Picture 11"/>
          <p:cNvPicPr>
            <a:picLocks noChangeAspect="1"/>
          </p:cNvPicPr>
          <p:nvPr/>
        </p:nvPicPr>
        <p:blipFill>
          <a:blip r:embed="rId3"/>
          <a:stretch>
            <a:fillRect/>
          </a:stretch>
        </p:blipFill>
        <p:spPr>
          <a:xfrm>
            <a:off x="362251" y="368443"/>
            <a:ext cx="1559874" cy="326248"/>
          </a:xfrm>
          <a:prstGeom prst="rect">
            <a:avLst/>
          </a:prstGeom>
        </p:spPr>
      </p:pic>
      <p:pic>
        <p:nvPicPr>
          <p:cNvPr id="14" name="Content Placeholder 3"/>
          <p:cNvPicPr>
            <a:picLocks noChangeAspect="1"/>
          </p:cNvPicPr>
          <p:nvPr/>
        </p:nvPicPr>
        <p:blipFill>
          <a:blip r:embed="rId4"/>
          <a:stretch>
            <a:fillRect/>
          </a:stretch>
        </p:blipFill>
        <p:spPr>
          <a:xfrm>
            <a:off x="5052736" y="496"/>
            <a:ext cx="10717659" cy="6994029"/>
          </a:xfrm>
          <a:prstGeom prst="rect">
            <a:avLst/>
          </a:prstGeom>
        </p:spPr>
      </p:pic>
    </p:spTree>
    <p:extLst>
      <p:ext uri="{BB962C8B-B14F-4D97-AF65-F5344CB8AC3E}">
        <p14:creationId xmlns:p14="http://schemas.microsoft.com/office/powerpoint/2010/main" val="966824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5-50090_S4_Q3_FY17_Dark_Template">
  <a:themeElements>
    <a:clrScheme name="S4 Feb 2017 Dark Back">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FFF100"/>
      </a:hlink>
      <a:folHlink>
        <a:srgbClr val="FFF100"/>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Modern DW">
  <a:themeElements>
    <a:clrScheme name="Custom 21">
      <a:dk1>
        <a:srgbClr val="505050"/>
      </a:dk1>
      <a:lt1>
        <a:srgbClr val="FFFFFF"/>
      </a:lt1>
      <a:dk2>
        <a:srgbClr val="002050"/>
      </a:dk2>
      <a:lt2>
        <a:srgbClr val="70C7FF"/>
      </a:lt2>
      <a:accent1>
        <a:srgbClr val="0078D7"/>
      </a:accent1>
      <a:accent2>
        <a:srgbClr val="B4009E"/>
      </a:accent2>
      <a:accent3>
        <a:srgbClr val="107C10"/>
      </a:accent3>
      <a:accent4>
        <a:srgbClr val="5C2D91"/>
      </a:accent4>
      <a:accent5>
        <a:srgbClr val="008272"/>
      </a:accent5>
      <a:accent6>
        <a:srgbClr val="D83B01"/>
      </a:accent6>
      <a:hlink>
        <a:srgbClr val="70C7FF"/>
      </a:hlink>
      <a:folHlink>
        <a:srgbClr val="0078D7"/>
      </a:folHlink>
    </a:clrScheme>
    <a:fontScheme name="Segoe 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Dark Theme">
  <a:themeElements>
    <a:clrScheme name="Custom 2">
      <a:dk1>
        <a:srgbClr val="505050"/>
      </a:dk1>
      <a:lt1>
        <a:sysClr val="window" lastClr="FFFFFF"/>
      </a:lt1>
      <a:dk2>
        <a:srgbClr val="505050"/>
      </a:dk2>
      <a:lt2>
        <a:srgbClr val="FFFFFF"/>
      </a:lt2>
      <a:accent1>
        <a:srgbClr val="32145A"/>
      </a:accent1>
      <a:accent2>
        <a:srgbClr val="B4009E"/>
      </a:accent2>
      <a:accent3>
        <a:srgbClr val="0078D7"/>
      </a:accent3>
      <a:accent4>
        <a:srgbClr val="5C005C"/>
      </a:accent4>
      <a:accent5>
        <a:srgbClr val="E3008C"/>
      </a:accent5>
      <a:accent6>
        <a:srgbClr val="D2D2D2"/>
      </a:accent6>
      <a:hlink>
        <a:srgbClr val="0078D7"/>
      </a:hlink>
      <a:folHlink>
        <a:srgbClr val="32145A"/>
      </a:folHlink>
    </a:clrScheme>
    <a:fontScheme name="Microsoft Edge - Eurostile">
      <a:majorFont>
        <a:latin typeface="Eurostile LT Std Condensed"/>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LetsDevThis-Web-v15.potx" id="{8C2AF9C3-7DA2-4902-AEFB-D260B513A86A}" vid="{EBCA1479-B4C6-42EC-8AE6-BA6B01939B60}"/>
    </a:ext>
  </a:extLst>
</a:theme>
</file>

<file path=ppt/theme/theme4.xml><?xml version="1.0" encoding="utf-8"?>
<a:theme xmlns:a="http://schemas.openxmlformats.org/drawingml/2006/main" name="WHITE TEMPLATE">
  <a:themeElements>
    <a:clrScheme name="MSVID White Brand template_10-14">
      <a:dk1>
        <a:srgbClr val="505050"/>
      </a:dk1>
      <a:lt1>
        <a:srgbClr val="FFFFFF"/>
      </a:lt1>
      <a:dk2>
        <a:srgbClr val="0078D7"/>
      </a:dk2>
      <a:lt2>
        <a:srgbClr val="00BCF2"/>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BLUE_3.potx" id="{4977ACAC-262E-428F-B2B5-F9AD02AFA5D4}" vid="{424674A7-235D-4F60-B609-DCDE12235BCE}"/>
    </a:ext>
  </a:extLst>
</a:theme>
</file>

<file path=ppt/theme/theme5.xml><?xml version="1.0" encoding="utf-8"?>
<a:theme xmlns:a="http://schemas.openxmlformats.org/drawingml/2006/main" name="SLIDES WITH IMAGES">
  <a:themeElements>
    <a:clrScheme name="SIMPLICITY - Bright Blue">
      <a:dk1>
        <a:srgbClr val="0A091B"/>
      </a:dk1>
      <a:lt1>
        <a:srgbClr val="F2F2F5"/>
      </a:lt1>
      <a:dk2>
        <a:srgbClr val="858591"/>
      </a:dk2>
      <a:lt2>
        <a:srgbClr val="FFFFFF"/>
      </a:lt2>
      <a:accent1>
        <a:srgbClr val="00B0F0"/>
      </a:accent1>
      <a:accent2>
        <a:srgbClr val="C0C0C8"/>
      </a:accent2>
      <a:accent3>
        <a:srgbClr val="00B0F0"/>
      </a:accent3>
      <a:accent4>
        <a:srgbClr val="00B0F0"/>
      </a:accent4>
      <a:accent5>
        <a:srgbClr val="00B0F0"/>
      </a:accent5>
      <a:accent6>
        <a:srgbClr val="00B0F0"/>
      </a:accent6>
      <a:hlink>
        <a:srgbClr val="0084B4"/>
      </a:hlink>
      <a:folHlink>
        <a:srgbClr val="5CD3FF"/>
      </a:folHlink>
    </a:clrScheme>
    <a:fontScheme name="Simplicity - Roboto">
      <a:majorFont>
        <a:latin typeface="Roboto Condensed"/>
        <a:ea typeface=""/>
        <a:cs typeface=""/>
      </a:majorFont>
      <a:minorFont>
        <a:latin typeface="Roboto"/>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w="63500">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sz="280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25400" cap="sq">
          <a:solidFill>
            <a:schemeClr val="accent2"/>
          </a:solidFill>
          <a:beve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2000">
            <a:solidFill>
              <a:schemeClr val="tx2"/>
            </a:solidFill>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GENARAL LAYOUTS">
  <a:themeElements>
    <a:clrScheme name="SIMPLICITY - Bright Blue">
      <a:dk1>
        <a:srgbClr val="0A091B"/>
      </a:dk1>
      <a:lt1>
        <a:srgbClr val="F2F2F5"/>
      </a:lt1>
      <a:dk2>
        <a:srgbClr val="858591"/>
      </a:dk2>
      <a:lt2>
        <a:srgbClr val="FFFFFF"/>
      </a:lt2>
      <a:accent1>
        <a:srgbClr val="00B0F0"/>
      </a:accent1>
      <a:accent2>
        <a:srgbClr val="C0C0C8"/>
      </a:accent2>
      <a:accent3>
        <a:srgbClr val="00B0F0"/>
      </a:accent3>
      <a:accent4>
        <a:srgbClr val="00B0F0"/>
      </a:accent4>
      <a:accent5>
        <a:srgbClr val="00B0F0"/>
      </a:accent5>
      <a:accent6>
        <a:srgbClr val="00B0F0"/>
      </a:accent6>
      <a:hlink>
        <a:srgbClr val="0084B4"/>
      </a:hlink>
      <a:folHlink>
        <a:srgbClr val="5CD3FF"/>
      </a:folHlink>
    </a:clrScheme>
    <a:fontScheme name="Simplicity - Roboto">
      <a:majorFont>
        <a:latin typeface="Roboto Condensed"/>
        <a:ea typeface=""/>
        <a:cs typeface=""/>
      </a:majorFont>
      <a:minorFont>
        <a:latin typeface="Roboto"/>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w="63500">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sz="280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25400" cap="sq">
          <a:solidFill>
            <a:schemeClr val="accent2"/>
          </a:solidFill>
          <a:beve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2000">
            <a:solidFill>
              <a:schemeClr val="tx2"/>
            </a:solidFill>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1_GENARAL LAYOUTS">
  <a:themeElements>
    <a:clrScheme name="SIMPLICITY - Bright Blue">
      <a:dk1>
        <a:srgbClr val="0A091B"/>
      </a:dk1>
      <a:lt1>
        <a:srgbClr val="F2F2F5"/>
      </a:lt1>
      <a:dk2>
        <a:srgbClr val="858591"/>
      </a:dk2>
      <a:lt2>
        <a:srgbClr val="FFFFFF"/>
      </a:lt2>
      <a:accent1>
        <a:srgbClr val="00B0F0"/>
      </a:accent1>
      <a:accent2>
        <a:srgbClr val="C0C0C8"/>
      </a:accent2>
      <a:accent3>
        <a:srgbClr val="00B0F0"/>
      </a:accent3>
      <a:accent4>
        <a:srgbClr val="00B0F0"/>
      </a:accent4>
      <a:accent5>
        <a:srgbClr val="00B0F0"/>
      </a:accent5>
      <a:accent6>
        <a:srgbClr val="00B0F0"/>
      </a:accent6>
      <a:hlink>
        <a:srgbClr val="0084B4"/>
      </a:hlink>
      <a:folHlink>
        <a:srgbClr val="5CD3FF"/>
      </a:folHlink>
    </a:clrScheme>
    <a:fontScheme name="Simplicity - Roboto">
      <a:majorFont>
        <a:latin typeface="Roboto Condensed"/>
        <a:ea typeface=""/>
        <a:cs typeface=""/>
      </a:majorFont>
      <a:minorFont>
        <a:latin typeface="Roboto"/>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w="63500">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sz="280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25400" cap="sq">
          <a:solidFill>
            <a:schemeClr val="accent2"/>
          </a:solidFill>
          <a:beve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2000">
            <a:solidFill>
              <a:schemeClr val="tx2"/>
            </a:solidFill>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Color Template">
  <a:themeElements>
    <a:clrScheme name="Microsoft Technology and Research">
      <a:dk1>
        <a:srgbClr val="0078D7"/>
      </a:dk1>
      <a:lt1>
        <a:srgbClr val="FFFFFF"/>
      </a:lt1>
      <a:dk2>
        <a:srgbClr val="000000"/>
      </a:dk2>
      <a:lt2>
        <a:srgbClr val="FFFFFF"/>
      </a:lt2>
      <a:accent1>
        <a:srgbClr val="89CAFE"/>
      </a:accent1>
      <a:accent2>
        <a:srgbClr val="4DB0FF"/>
      </a:accent2>
      <a:accent3>
        <a:srgbClr val="0078D7"/>
      </a:accent3>
      <a:accent4>
        <a:srgbClr val="002050"/>
      </a:accent4>
      <a:accent5>
        <a:srgbClr val="505050"/>
      </a:accent5>
      <a:accent6>
        <a:srgbClr val="D83B01"/>
      </a:accent6>
      <a:hlink>
        <a:srgbClr val="002050"/>
      </a:hlink>
      <a:folHlink>
        <a:srgbClr val="D83B01"/>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4" id="{D8DB1AF2-B76E-46FE-9B1D-D79B573A4F71}" vid="{20156132-3F4B-4F4A-9433-25F4386F5951}"/>
    </a:ext>
  </a:extLst>
</a:theme>
</file>

<file path=ppt/theme/theme9.xml><?xml version="1.0" encoding="utf-8"?>
<a:theme xmlns:a="http://schemas.openxmlformats.org/drawingml/2006/main" name="1_5-50111_Build 2017_LIGHT GRAY TEMPLATE">
  <a:themeElements>
    <a:clrScheme name="Build 2017 Colors">
      <a:dk1>
        <a:srgbClr val="505050"/>
      </a:dk1>
      <a:lt1>
        <a:srgbClr val="FFFFFF"/>
      </a:lt1>
      <a:dk2>
        <a:srgbClr val="0078D7"/>
      </a:dk2>
      <a:lt2>
        <a:srgbClr val="EAEAEA"/>
      </a:lt2>
      <a:accent1>
        <a:srgbClr val="0078D7"/>
      </a:accent1>
      <a:accent2>
        <a:srgbClr val="00BCF2"/>
      </a:accent2>
      <a:accent3>
        <a:srgbClr val="505050"/>
      </a:accent3>
      <a:accent4>
        <a:srgbClr val="002050"/>
      </a:accent4>
      <a:accent5>
        <a:srgbClr val="FFB900"/>
      </a:accent5>
      <a:accent6>
        <a:srgbClr val="D2D2D2"/>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2017_Template.potx" id="{5417D3E2-C3A5-48BF-8802-FB8B38AE9E9C}" vid="{3B9D3600-BA2F-499E-9B74-B0493B08579C}"/>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Version=14.0.0.0, Culture=neutral, PublicKeyToken=71e9bce111e9429c</Assembly>
    <Class>Microsoft.Office.DocumentManagement.Internal.DocIdHandler</Class>
    <Data/>
    <Filter/>
  </Receiver>
</spe:Receivers>
</file>

<file path=customXml/item2.xml><?xml version="1.0" encoding="utf-8"?>
<p:properties xmlns:p="http://schemas.microsoft.com/office/2006/metadata/properties" xmlns:xsi="http://www.w3.org/2001/XMLSchema-instance" xmlns:pc="http://schemas.microsoft.com/office/infopath/2007/PartnerControls">
  <documentManagement>
    <DocumentDescription xmlns="230e9df3-be65-4c73-a93b-d1236ebd677e">Cognitive Services and Bots session presented by Dandy Weyn at the FY17 May C+E Boot Camp</DocumentDescription>
    <hd9637eefc984b85b6097c6374e15725 xmlns="230e9df3-be65-4c73-a93b-d1236ebd677e">
      <Terms xmlns="http://schemas.microsoft.com/office/infopath/2007/PartnerControls">
        <TermInfo xmlns="http://schemas.microsoft.com/office/infopath/2007/PartnerControls">
          <TermName xmlns="http://schemas.microsoft.com/office/infopath/2007/PartnerControls">training materials</TermName>
          <TermId xmlns="http://schemas.microsoft.com/office/infopath/2007/PartnerControls">806588bc-f86d-4a67-aeb8-7206d3434c40</TermId>
        </TermInfo>
      </Terms>
    </hd9637eefc984b85b6097c6374e15725>
    <od9986d31974458fb3007746ec0bce5f xmlns="230e9df3-be65-4c73-a93b-d1236ebd677e">
      <Terms xmlns="http://schemas.microsoft.com/office/infopath/2007/PartnerControls"/>
    </od9986d31974458fb3007746ec0bce5f>
    <k20e0dfa74bf4e44818db03027b0ccd8 xmlns="230e9df3-be65-4c73-a93b-d1236ebd677e">
      <Terms xmlns="http://schemas.microsoft.com/office/infopath/2007/PartnerControls"/>
    </k20e0dfa74bf4e44818db03027b0ccd8>
    <Owner xmlns="230e9df3-be65-4c73-a93b-d1236ebd677e">
      <UserInfo>
        <DisplayName>Denise Alexander</DisplayName>
        <AccountId>86797</AccountId>
        <AccountType/>
      </UserInfo>
    </Owner>
    <PublishDate xmlns="230E9DF3-BE65-4C73-A93B-D1236EBD677E" xsi:nil="true"/>
    <k21a64daf20d4502b2796a1c6b8ce6c8 xmlns="230e9df3-be65-4c73-a93b-d1236ebd677e">
      <Terms xmlns="http://schemas.microsoft.com/office/infopath/2007/PartnerControls"/>
    </k21a64daf20d4502b2796a1c6b8ce6c8>
    <GenericHTML1 xmlns="230e9df3-be65-4c73-a93b-d1236ebd677e" xsi:nil="true"/>
    <ConfidentialityTaxHTField0 xmlns="230e9df3-be65-4c73-a93b-d1236ebd677e">
      <Terms xmlns="http://schemas.microsoft.com/office/infopath/2007/PartnerControls">
        <TermInfo xmlns="http://schemas.microsoft.com/office/infopath/2007/PartnerControls">
          <TermName xmlns="http://schemas.microsoft.com/office/infopath/2007/PartnerControls">non-disclosure</TermName>
          <TermId xmlns="http://schemas.microsoft.com/office/infopath/2007/PartnerControls">bbbc96b5-28db-4fa8-9b87-269e6dfb4878</TermId>
        </TermInfo>
      </Terms>
    </ConfidentialityTaxHTField0>
    <l3c3ea61849e4288a8acc49bb5388e8c xmlns="230e9df3-be65-4c73-a93b-d1236ebd677e">
      <Terms xmlns="http://schemas.microsoft.com/office/infopath/2007/PartnerControls">
        <TermInfo xmlns="http://schemas.microsoft.com/office/infopath/2007/PartnerControls">
          <TermName xmlns="http://schemas.microsoft.com/office/infopath/2007/PartnerControls">Cloud and Enterprise Marketing Group</TermName>
          <TermId xmlns="http://schemas.microsoft.com/office/infopath/2007/PartnerControls">4f75e184-e5aa-4234-a07f-b032d60df254</TermId>
        </TermInfo>
        <TermInfo xmlns="http://schemas.microsoft.com/office/infopath/2007/PartnerControls">
          <TermName xmlns="http://schemas.microsoft.com/office/infopath/2007/PartnerControls">Worldwide Readiness</TermName>
          <TermId xmlns="http://schemas.microsoft.com/office/infopath/2007/PartnerControls">c6595b84-b463-470a-bb46-2a47364645be</TermId>
        </TermInfo>
      </Terms>
    </l3c3ea61849e4288a8acc49bb5388e8c>
    <Blog_x0020_Name xmlns="230e9df3-be65-4c73-a93b-d1236ebd677e" xsi:nil="true"/>
    <eb54ac91059940029a3cc8a4ff5af673 xmlns="230e9df3-be65-4c73-a93b-d1236ebd677e">
      <Terms xmlns="http://schemas.microsoft.com/office/infopath/2007/PartnerControls">
        <TermInfo xmlns="http://schemas.microsoft.com/office/infopath/2007/PartnerControls">
          <TermName xmlns="http://schemas.microsoft.com/office/infopath/2007/PartnerControls">Cloud and Enterprise</TermName>
          <TermId xmlns="http://schemas.microsoft.com/office/infopath/2007/PartnerControls">adc2fe87-c79a-4ded-a449-3f86b954069d</TermId>
        </TermInfo>
      </Terms>
    </eb54ac91059940029a3cc8a4ff5af673>
    <PublishingPageContent xmlns="http://schemas.microsoft.com/sharepoint/v3" xsi:nil="true"/>
    <ContentID xmlns="230e9df3-be65-4c73-a93b-d1236ebd677e" xsi:nil="true"/>
    <Coowner xmlns="230e9df3-be65-4c73-a93b-d1236ebd677e">
      <UserInfo>
        <DisplayName>i:0#.f|membership|v-danaja@microsoft.com</DisplayName>
        <AccountId>176</AccountId>
        <AccountType/>
      </UserInfo>
      <UserInfo>
        <DisplayName>i:0#.f|membership|hopero@microsoft.com</DisplayName>
        <AccountId>133</AccountId>
        <AccountType/>
      </UserInfo>
      <UserInfo>
        <DisplayName>i:0#.f|membership|v-anmarv@microsoft.com</DisplayName>
        <AccountId>45</AccountId>
        <AccountType/>
      </UserInfo>
    </Coowner>
    <ef109fd36bcf4bcd9dd945731030600b xmlns="230e9df3-be65-4c73-a93b-d1236ebd677e">
      <Terms xmlns="http://schemas.microsoft.com/office/infopath/2007/PartnerControls"/>
    </ef109fd36bcf4bcd9dd945731030600b>
    <ApplyWorkflowRules xmlns="230E9DF3-BE65-4C73-A93B-D1236EBD677E">Yes</ApplyWorkflowRules>
    <bf80e81150e248c48aa8cffdf0021a1f xmlns="230e9df3-be65-4c73-a93b-d1236ebd677e">
      <Terms xmlns="http://schemas.microsoft.com/office/infopath/2007/PartnerControls">
        <TermInfo xmlns="http://schemas.microsoft.com/office/infopath/2007/PartnerControls">
          <TermName xmlns="http://schemas.microsoft.com/office/infopath/2007/PartnerControls">Cortana</TermName>
          <TermId xmlns="http://schemas.microsoft.com/office/infopath/2007/PartnerControls">9ddf2d0d-10f8-4f45-a03c-9a1a5aa2df6a</TermId>
        </TermInfo>
        <TermInfo xmlns="http://schemas.microsoft.com/office/infopath/2007/PartnerControls">
          <TermName xmlns="http://schemas.microsoft.com/office/infopath/2007/PartnerControls">Microsoft Cognitive Services</TermName>
          <TermId xmlns="http://schemas.microsoft.com/office/infopath/2007/PartnerControls">d4822b8f-2d1c-4a11-826f-7fd59398add0</TermId>
        </TermInfo>
      </Terms>
    </bf80e81150e248c48aa8cffdf0021a1f>
    <ec5b2ad5c27b45fb8a00a1f27c7ce1ae xmlns="230e9df3-be65-4c73-a93b-d1236ebd677e">
      <Terms xmlns="http://schemas.microsoft.com/office/infopath/2007/PartnerControls"/>
    </ec5b2ad5c27b45fb8a00a1f27c7ce1ae>
    <RatingCount xmlns="http://schemas.microsoft.com/sharepoint/v3" xsi:nil="true"/>
    <m6d26e40ac264097a006193f92232ece xmlns="230e9df3-be65-4c73-a93b-d1236ebd677e">
      <Terms xmlns="http://schemas.microsoft.com/office/infopath/2007/PartnerControls"/>
    </m6d26e40ac264097a006193f92232ece>
    <b60f8d2dbb984f349d80d8196897f4d3 xmlns="230e9df3-be65-4c73-a93b-d1236ebd677e">
      <Terms xmlns="http://schemas.microsoft.com/office/infopath/2007/PartnerControls"/>
    </b60f8d2dbb984f349d80d8196897f4d3>
    <Thumbnail1 xmlns="230e9df3-be65-4c73-a93b-d1236ebd677e">
      <Url>https://microsoft.sharepoint.com/sites/Infopedia_G01KC/Media/Thumbnails/G01KC-1-26548/Cognitive%20Services%20and%20Bots%20FY17%20May%20C+E%20Boot%20Camp.png</Url>
      <Description>/sites/Infopedia_G01KC/Media/Thumbnails/G01KC-1-26548/Cognitive Services and Bots FY17 May C+E Boot Camp.png</Description>
    </Thumbnail1>
    <i0d941ee1e744ffea7aeee9924c91cbb xmlns="230e9df3-be65-4c73-a93b-d1236ebd677e">
      <Terms xmlns="http://schemas.microsoft.com/office/infopath/2007/PartnerControls">
        <TermInfo xmlns="http://schemas.microsoft.com/office/infopath/2007/PartnerControls">
          <TermName xmlns="http://schemas.microsoft.com/office/infopath/2007/PartnerControls">Internet of Things solution</TermName>
          <TermId xmlns="http://schemas.microsoft.com/office/infopath/2007/PartnerControls">a75089d6-dfeb-45a7-9eed-5ae6e38e1af4</TermId>
        </TermInfo>
      </Terms>
    </i0d941ee1e744ffea7aeee9924c91cbb>
    <RoutingRuleDescription xmlns="http://schemas.microsoft.com/sharepoint/v3" xsi:nil="true"/>
    <PublishingExpirationDate xmlns="http://schemas.microsoft.com/sharepoint/v3" xsi:nil="true"/>
    <AverageRating xmlns="http://schemas.microsoft.com/sharepoint/v3" xsi:nil="true"/>
    <TaxKeywordTaxHTField xmlns="230e9df3-be65-4c73-a93b-d1236ebd677e">
      <Terms xmlns="http://schemas.microsoft.com/office/infopath/2007/PartnerControls">
        <TermInfo xmlns="http://schemas.microsoft.com/office/infopath/2007/PartnerControls">
          <TermName xmlns="http://schemas.microsoft.com/office/infopath/2007/PartnerControls">general session</TermName>
          <TermId xmlns="http://schemas.microsoft.com/office/infopath/2007/PartnerControls">035834ac-5973-4b18-82f3-9456943bb61f</TermId>
        </TermInfo>
      </Terms>
    </TaxKeywordTaxHTField>
    <ReportOwner xmlns="http://schemas.microsoft.com/sharepoint/v3">
      <UserInfo>
        <DisplayName/>
        <AccountId xsi:nil="true"/>
        <AccountType/>
      </UserInfo>
    </ReportOwner>
    <i1b478372f814787abd313030b81fcb2 xmlns="230e9df3-be65-4c73-a93b-d1236ebd677e">
      <Terms xmlns="http://schemas.microsoft.com/office/infopath/2007/PartnerControls">
        <TermInfo xmlns="http://schemas.microsoft.com/office/infopath/2007/PartnerControls">
          <TermName xmlns="http://schemas.microsoft.com/office/infopath/2007/PartnerControls">bootcamps</TermName>
          <TermId xmlns="http://schemas.microsoft.com/office/infopath/2007/PartnerControls">0ea183c0-f07b-49e2-b1f5-acf06c0f66be</TermId>
        </TermInfo>
      </Terms>
    </i1b478372f814787abd313030b81fcb2>
    <b4224c12c78d42ea9b214de0badf8358 xmlns="230e9df3-be65-4c73-a93b-d1236ebd677e">
      <Terms xmlns="http://schemas.microsoft.com/office/infopath/2007/PartnerControls"/>
    </b4224c12c78d42ea9b214de0badf8358>
    <TaxCatchAll xmlns="230e9df3-be65-4c73-a93b-d1236ebd677e">
      <Value>42</Value>
      <Value>35</Value>
      <Value>34</Value>
      <Value>247</Value>
      <Value>2094</Value>
      <Value>21</Value>
      <Value>277</Value>
      <Value>2119</Value>
      <Value>488</Value>
      <Value>634</Value>
      <Value>1448</Value>
      <Value>2073</Value>
    </TaxCatchAll>
    <mb88723863e1404388ba3733387d48df xmlns="230e9df3-be65-4c73-a93b-d1236ebd677e">
      <Terms xmlns="http://schemas.microsoft.com/office/infopath/2007/PartnerControls"/>
    </mb88723863e1404388ba3733387d48df>
    <m6c7b4717b6346e6a075a59dd47eac69 xmlns="230e9df3-be65-4c73-a93b-d1236ebd677e">
      <Terms xmlns="http://schemas.microsoft.com/office/infopath/2007/PartnerControls">
        <TermInfo xmlns="http://schemas.microsoft.com/office/infopath/2007/PartnerControls">
          <TermName xmlns="http://schemas.microsoft.com/office/infopath/2007/PartnerControls">training</TermName>
          <TermId xmlns="http://schemas.microsoft.com/office/infopath/2007/PartnerControls">398cec6a-f8c1-47b1-8ae4-159176a4df1b</TermId>
        </TermInfo>
        <TermInfo xmlns="http://schemas.microsoft.com/office/infopath/2007/PartnerControls">
          <TermName xmlns="http://schemas.microsoft.com/office/infopath/2007/PartnerControls">May</TermName>
          <TermId xmlns="http://schemas.microsoft.com/office/infopath/2007/PartnerControls">e2584329-793c-4dcf-935d-75091e922f69</TermId>
        </TermInfo>
      </Terms>
    </m6c7b4717b6346e6a075a59dd47eac69>
    <kf34bcdc8fc34e479d3f94c6210e8e27 xmlns="230e9df3-be65-4c73-a93b-d1236ebd677e">
      <Terms xmlns="http://schemas.microsoft.com/office/infopath/2007/PartnerControls"/>
    </kf34bcdc8fc34e479d3f94c6210e8e27>
    <GenericText2 xmlns="230e9df3-be65-4c73-a93b-d1236ebd677e">G01KC-1-26548</GenericText2>
    <_dlc_DocId xmlns="230e9df3-be65-4c73-a93b-d1236ebd677e">G01KC-99682991-26551</_dlc_DocId>
    <_dlc_DocIdUrl xmlns="230e9df3-be65-4c73-a93b-d1236ebd677e">
      <Url>https://microsoft.sharepoint.com/sites/Infopedia_G01KC/_layouts/15/DocIdRedir.aspx?ID=G01KC-99682991-26551</Url>
      <Description>G01KC-99682991-26551</Description>
    </_dlc_DocIdUrl>
    <ga0c0bf70a6644469c61b3efa7025301 xmlns="230e9df3-be65-4c73-a93b-d1236ebd677e">
      <Terms xmlns="http://schemas.microsoft.com/office/infopath/2007/PartnerControls"/>
    </ga0c0bf70a6644469c61b3efa7025301>
    <FolderExtensions xmlns="230e9df3-be65-4c73-a93b-d1236ebd677e" xsi:nil="true"/>
    <ParentID1 xmlns="230e9df3-be65-4c73-a93b-d1236ebd677e"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mso-contentType ?>
<SharedContentType xmlns="Microsoft.SharePoint.Taxonomy.ContentTypeSync" SourceId="e385fb40-52d4-4fae-9c5b-3e8ff8a5878e" ContentTypeId="0x0101000E4CB7077FEE4FF7AE86D4A500EEC780030016C849C62B10EB41ACA8C7EEDEF40BB2" PreviousValue="false"/>
</file>

<file path=customXml/item5.xml><?xml version="1.0" encoding="utf-8"?>
<ct:contentTypeSchema xmlns:ct="http://schemas.microsoft.com/office/2006/metadata/contentType" xmlns:ma="http://schemas.microsoft.com/office/2006/metadata/properties/metaAttributes" ct:_="" ma:_="" ma:contentTypeName="SMSG KM Open Document" ma:contentTypeID="0x0101000E4CB7077FEE4FF7AE86D4A500EEC780030016C849C62B10EB41ACA8C7EEDEF40BB20099ECF64382448D48A56095091C66B1A9" ma:contentTypeVersion="12" ma:contentTypeDescription="" ma:contentTypeScope="" ma:versionID="7aa24e25633a652a4102d4d0d214f86a">
  <xsd:schema xmlns:xsd="http://www.w3.org/2001/XMLSchema" xmlns:xs="http://www.w3.org/2001/XMLSchema" xmlns:p="http://schemas.microsoft.com/office/2006/metadata/properties" xmlns:ns1="http://schemas.microsoft.com/sharepoint/v3" xmlns:ns2="230e9df3-be65-4c73-a93b-d1236ebd677e" xmlns:ns3="230E9DF3-BE65-4C73-A93B-D1236EBD677E" xmlns:ns4="b3bc04a5-d503-43b1-b98c-a8cf663329d9" targetNamespace="http://schemas.microsoft.com/office/2006/metadata/properties" ma:root="true" ma:fieldsID="80dc2188d5ce0d66831d3a08ddc29f99" ns1:_="" ns2:_="" ns3:_="" ns4:_="">
    <xsd:import namespace="http://schemas.microsoft.com/sharepoint/v3"/>
    <xsd:import namespace="230e9df3-be65-4c73-a93b-d1236ebd677e"/>
    <xsd:import namespace="230E9DF3-BE65-4C73-A93B-D1236EBD677E"/>
    <xsd:import namespace="b3bc04a5-d503-43b1-b98c-a8cf663329d9"/>
    <xsd:element name="properties">
      <xsd:complexType>
        <xsd:sequence>
          <xsd:element name="documentManagement">
            <xsd:complexType>
              <xsd:all>
                <xsd:element ref="ns2:DocumentDescription" minOccurs="0"/>
                <xsd:element ref="ns2:Owner" minOccurs="0"/>
                <xsd:element ref="ns3:PublishDate" minOccurs="0"/>
                <xsd:element ref="ns1:PublishingPageContent" minOccurs="0"/>
                <xsd:element ref="ns2:Thumbnail1" minOccurs="0"/>
                <xsd:element ref="ns1:PublishingExpirationDate" minOccurs="0"/>
                <xsd:element ref="ns3:ApplyWorkflowRules" minOccurs="0"/>
                <xsd:element ref="ns2:ContentID" minOccurs="0"/>
                <xsd:element ref="ns2:Blog_x0020_Name" minOccurs="0"/>
                <xsd:element ref="ns2:Coowner" minOccurs="0"/>
                <xsd:element ref="ns1:RatingCount" minOccurs="0"/>
                <xsd:element ref="ns2:FolderExtensions" minOccurs="0"/>
                <xsd:element ref="ns2:ParentID1" minOccurs="0"/>
                <xsd:element ref="ns2:GenericText2" minOccurs="0"/>
                <xsd:element ref="ns2:GenericHTML1" minOccurs="0"/>
                <xsd:element ref="ns1:AverageRating" minOccurs="0"/>
                <xsd:element ref="ns2:bf80e81150e248c48aa8cffdf0021a1f" minOccurs="0"/>
                <xsd:element ref="ns2:od9986d31974458fb3007746ec0bce5f" minOccurs="0"/>
                <xsd:element ref="ns2:k21a64daf20d4502b2796a1c6b8ce6c8" minOccurs="0"/>
                <xsd:element ref="ns2:ef109fd36bcf4bcd9dd945731030600b" minOccurs="0"/>
                <xsd:element ref="ns2:hd9637eefc984b85b6097c6374e15725" minOccurs="0"/>
                <xsd:element ref="ns2:ga0c0bf70a6644469c61b3efa7025301" minOccurs="0"/>
                <xsd:element ref="ns2:i1b478372f814787abd313030b81fcb2" minOccurs="0"/>
                <xsd:element ref="ns2:i0d941ee1e744ffea7aeee9924c91cbb" minOccurs="0"/>
                <xsd:element ref="ns2:m6d26e40ac264097a006193f92232ece" minOccurs="0"/>
                <xsd:element ref="ns2:kf34bcdc8fc34e479d3f94c6210e8e27" minOccurs="0"/>
                <xsd:element ref="ns2:mb88723863e1404388ba3733387d48df" minOccurs="0"/>
                <xsd:element ref="ns2:TaxCatchAll" minOccurs="0"/>
                <xsd:element ref="ns2:k20e0dfa74bf4e44818db03027b0ccd8" minOccurs="0"/>
                <xsd:element ref="ns2:l3c3ea61849e4288a8acc49bb5388e8c" minOccurs="0"/>
                <xsd:element ref="ns2:ec5b2ad5c27b45fb8a00a1f27c7ce1ae" minOccurs="0"/>
                <xsd:element ref="ns2:TaxCatchAllLabel" minOccurs="0"/>
                <xsd:element ref="ns2:b60f8d2dbb984f349d80d8196897f4d3" minOccurs="0"/>
                <xsd:element ref="ns2:TaxKeywordTaxHTField" minOccurs="0"/>
                <xsd:element ref="ns2:m6c7b4717b6346e6a075a59dd47eac69" minOccurs="0"/>
                <xsd:element ref="ns2:ConfidentialityTaxHTField0" minOccurs="0"/>
                <xsd:element ref="ns2:b4224c12c78d42ea9b214de0badf8358" minOccurs="0"/>
                <xsd:element ref="ns2:_dlc_DocId" minOccurs="0"/>
                <xsd:element ref="ns1:RoutingRuleDescription" minOccurs="0"/>
                <xsd:element ref="ns1:ReportOwner" minOccurs="0"/>
                <xsd:element ref="ns2:_dlc_DocIdUrl" minOccurs="0"/>
                <xsd:element ref="ns2:_dlc_DocIdPersistId" minOccurs="0"/>
                <xsd:element ref="ns2:eb54ac91059940029a3cc8a4ff5af673" minOccurs="0"/>
                <xsd:element ref="ns4:MediaServiceDateTaken" minOccurs="0"/>
                <xsd:element ref="ns4:MediaServiceAuto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PageContent" ma:index="8" nillable="true" ma:displayName="Page Content" ma:description="Page Content is a site column created by the Publishing feature. It is used on the Article Page Content Type as the content of the page." ma:internalName="PublishingPageContent">
      <xsd:simpleType>
        <xsd:restriction base="dms:Unknown"/>
      </xsd:simpleType>
    </xsd:element>
    <xsd:element name="PublishingExpirationDate" ma:index="13" nillable="true" ma:displayName="Scheduling End Date" ma:description="Scheduling End Date is a site column created by the Publishing feature. It is used to specify the date and time on which this page will no longer appear to site visitors." ma:internalName="PublishingExpirationDate">
      <xsd:simpleType>
        <xsd:restriction base="dms:Unknown"/>
      </xsd:simpleType>
    </xsd:element>
    <xsd:element name="RatingCount" ma:index="31" nillable="true" ma:displayName="Number of Ratings" ma:decimals="0" ma:description="Number of ratings submitted" ma:internalName="RatingCount" ma:readOnly="true">
      <xsd:simpleType>
        <xsd:restriction base="dms:Number"/>
      </xsd:simpleType>
    </xsd:element>
    <xsd:element name="AverageRating" ma:index="38" nillable="true" ma:displayName="Rating (0-5)" ma:decimals="2" ma:description="Average value of all the ratings that have been submitted" ma:internalName="AverageRating" ma:readOnly="true">
      <xsd:simpleType>
        <xsd:restriction base="dms:Number"/>
      </xsd:simpleType>
    </xsd:element>
    <xsd:element name="RoutingRuleDescription" ma:index="67" nillable="true" ma:displayName="Description" ma:description="" ma:hidden="true" ma:internalName="RoutingRuleDescription" ma:readOnly="false">
      <xsd:simpleType>
        <xsd:restriction base="dms:Text">
          <xsd:maxLength value="255"/>
        </xsd:restriction>
      </xsd:simpleType>
    </xsd:element>
    <xsd:element name="ReportOwner" ma:index="68" nillable="true" ma:displayName="Owner (People and Groups)" ma:description="Owner of this document" ma:hidden="true" ma:list="UserInfo" ma:SearchPeopleOnly="false" ma:SharePointGroup="0" ma:internalName="ReportOwn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DocumentDescription" ma:index="2" nillable="true" ma:displayName="Document Description" ma:description="Alternate description for documents that can be used for display." ma:internalName="DocumentDescription">
      <xsd:simpleType>
        <xsd:restriction base="dms:Note">
          <xsd:maxLength value="255"/>
        </xsd:restriction>
      </xsd:simpleType>
    </xsd:element>
    <xsd:element name="Owner" ma:index="3" nillable="true" ma:displayName="Owner" ma:list="UserInfo" ma:SharePointGroup="0" ma:internalName="Own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Thumbnail1" ma:index="9" nillable="true" ma:displayName="Thumbnail" ma:format="Hyperlink" ma:internalName="Thumbnail1"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ContentID" ma:index="15" nillable="true" ma:displayName="ContentID" ma:indexed="true" ma:internalName="ContentID" ma:readOnly="false">
      <xsd:simpleType>
        <xsd:restriction base="dms:Text">
          <xsd:maxLength value="255"/>
        </xsd:restriction>
      </xsd:simpleType>
    </xsd:element>
    <xsd:element name="Blog_x0020_Name" ma:index="16" nillable="true" ma:displayName="Blog Name" ma:description="Title of an Infopedia Blog" ma:internalName="Blog_x0020_Name">
      <xsd:simpleType>
        <xsd:restriction base="dms:Text">
          <xsd:maxLength value="255"/>
        </xsd:restriction>
      </xsd:simpleType>
    </xsd:element>
    <xsd:element name="Coowner" ma:index="22" nillable="true" ma:displayName="Co-owner" ma:list="UserInfo" ma:SearchPeopleOnly="false" ma:SharePointGroup="0" ma:internalName="Coowner" ma:showField="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FolderExtensions" ma:index="34" nillable="true" ma:displayName="Folder Extensions" ma:description="On-DocSet sub folder to support inactive documents views." ma:internalName="FolderExtensions">
      <xsd:simpleType>
        <xsd:restriction base="dms:Unknown"/>
      </xsd:simpleType>
    </xsd:element>
    <xsd:element name="ParentID1" ma:index="35" nillable="true" ma:displayName="ParentID" ma:description="Used to maintain the parent-child relationship within Document Set and Documents" ma:indexed="true" ma:internalName="ParentID1">
      <xsd:simpleType>
        <xsd:restriction base="dms:Text">
          <xsd:maxLength value="255"/>
        </xsd:restriction>
      </xsd:simpleType>
    </xsd:element>
    <xsd:element name="GenericText2" ma:index="36" nillable="true" ma:displayName="GenericText2" ma:description="Generic field for future features in implementation" ma:indexed="true" ma:internalName="GenericText2">
      <xsd:simpleType>
        <xsd:restriction base="dms:Text">
          <xsd:maxLength value="255"/>
        </xsd:restriction>
      </xsd:simpleType>
    </xsd:element>
    <xsd:element name="GenericHTML1" ma:index="37" nillable="true" ma:displayName="GenericHTML1" ma:description="Generic field for future features in implementation" ma:internalName="GenericHTML1">
      <xsd:simpleType>
        <xsd:restriction base="dms:Unknown"/>
      </xsd:simpleType>
    </xsd:element>
    <xsd:element name="bf80e81150e248c48aa8cffdf0021a1f" ma:index="39" nillable="true" ma:taxonomy="true" ma:internalName="bf80e81150e248c48aa8cffdf0021a1f" ma:taxonomyFieldName="Products" ma:displayName="SMSG Products &amp; Technologies" ma:default="" ma:fieldId="{bf80e811-50e2-48c4-8aa8-cffdf0021a1f}" ma:taxonomyMulti="true" ma:sspId="e385fb40-52d4-4fae-9c5b-3e8ff8a5878e" ma:termSetId="a611a704-4666-406e-a571-a6e9bb4a2dcc" ma:anchorId="f7bdd4ba-8e81-43d6-a504-860f505d5c97" ma:open="false" ma:isKeyword="false">
      <xsd:complexType>
        <xsd:sequence>
          <xsd:element ref="pc:Terms" minOccurs="0" maxOccurs="1"/>
        </xsd:sequence>
      </xsd:complexType>
    </xsd:element>
    <xsd:element name="od9986d31974458fb3007746ec0bce5f" ma:index="40" nillable="true" ma:taxonomy="true" ma:internalName="od9986d31974458fb3007746ec0bce5f" ma:taxonomyFieldName="Languages" ma:displayName="SMSG Languages" ma:default="" ma:fieldId="{8d9986d3-1974-458f-b300-7746ec0bce5f}" ma:taxonomyMulti="true" ma:sspId="e385fb40-52d4-4fae-9c5b-3e8ff8a5878e" ma:termSetId="a611a704-4666-406e-a571-a6e9bb4a2dcc" ma:anchorId="c5f267fd-fa38-4ffe-a1d8-2693d87e90bc" ma:open="false" ma:isKeyword="false">
      <xsd:complexType>
        <xsd:sequence>
          <xsd:element ref="pc:Terms" minOccurs="0" maxOccurs="1"/>
        </xsd:sequence>
      </xsd:complexType>
    </xsd:element>
    <xsd:element name="k21a64daf20d4502b2796a1c6b8ce6c8" ma:index="41" nillable="true" ma:taxonomy="true" ma:internalName="k21a64daf20d4502b2796a1c6b8ce6c8" ma:taxonomyFieldName="Industries" ma:displayName="SMSG Industries" ma:default="" ma:fieldId="{421a64da-f20d-4502-b279-6a1c6b8ce6c8}" ma:taxonomyMulti="true" ma:sspId="e385fb40-52d4-4fae-9c5b-3e8ff8a5878e" ma:termSetId="a611a704-4666-406e-a571-a6e9bb4a2dcc" ma:anchorId="322da17f-7441-43de-8ac8-ca7d62aec02b" ma:open="false" ma:isKeyword="false">
      <xsd:complexType>
        <xsd:sequence>
          <xsd:element ref="pc:Terms" minOccurs="0" maxOccurs="1"/>
        </xsd:sequence>
      </xsd:complexType>
    </xsd:element>
    <xsd:element name="ef109fd36bcf4bcd9dd945731030600b" ma:index="43" nillable="true" ma:taxonomy="true" ma:internalName="ef109fd36bcf4bcd9dd945731030600b" ma:taxonomyFieldName="Region" ma:displayName="SMSG Region" ma:default="" ma:fieldId="{ef109fd3-6bcf-4bcd-9dd9-45731030600b}" ma:taxonomyMulti="true" ma:sspId="e385fb40-52d4-4fae-9c5b-3e8ff8a5878e" ma:termSetId="a611a704-4666-406e-a571-a6e9bb4a2dcc" ma:anchorId="c5404caa-7d82-41c6-82c2-0230c1d96864" ma:open="false" ma:isKeyword="false">
      <xsd:complexType>
        <xsd:sequence>
          <xsd:element ref="pc:Terms" minOccurs="0" maxOccurs="1"/>
        </xsd:sequence>
      </xsd:complexType>
    </xsd:element>
    <xsd:element name="hd9637eefc984b85b6097c6374e15725" ma:index="44" nillable="true" ma:taxonomy="true" ma:internalName="hd9637eefc984b85b6097c6374e15725" ma:taxonomyFieldName="ItemType" ma:displayName="SMSG Item Type" ma:default="" ma:fieldId="{1d9637ee-fc98-4b85-b609-7c6374e15725}" ma:taxonomyMulti="true" ma:sspId="e385fb40-52d4-4fae-9c5b-3e8ff8a5878e" ma:termSetId="a611a704-4666-406e-a571-a6e9bb4a2dcc" ma:anchorId="3d59bf14-be35-4b82-81a4-70bbe2a90cc2" ma:open="false" ma:isKeyword="false">
      <xsd:complexType>
        <xsd:sequence>
          <xsd:element ref="pc:Terms" minOccurs="0" maxOccurs="1"/>
        </xsd:sequence>
      </xsd:complexType>
    </xsd:element>
    <xsd:element name="ga0c0bf70a6644469c61b3efa7025301" ma:index="45" nillable="true" ma:taxonomy="true" ma:internalName="ga0c0bf70a6644469c61b3efa7025301" ma:taxonomyFieldName="ExperienceContentType" ma:displayName="Experience Content Type" ma:default="" ma:fieldId="{0a0c0bf7-0a66-4446-9c61-b3efa7025301}" ma:sspId="e385fb40-52d4-4fae-9c5b-3e8ff8a5878e" ma:termSetId="5ebd4bde-7300-4f6f-8671-0d8e806c9260" ma:anchorId="f79c226e-0a27-41a1-99b5-91ff9ea65615" ma:open="false" ma:isKeyword="false">
      <xsd:complexType>
        <xsd:sequence>
          <xsd:element ref="pc:Terms" minOccurs="0" maxOccurs="1"/>
        </xsd:sequence>
      </xsd:complexType>
    </xsd:element>
    <xsd:element name="i1b478372f814787abd313030b81fcb2" ma:index="47" nillable="true" ma:taxonomy="true" ma:internalName="i1b478372f814787abd313030b81fcb2" ma:taxonomyFieldName="ActivitiesAndPrograms" ma:displayName="SMSG Activities &amp; Programs" ma:default="" ma:fieldId="{21b47837-2f81-4787-abd3-13030b81fcb2}" ma:taxonomyMulti="true" ma:sspId="e385fb40-52d4-4fae-9c5b-3e8ff8a5878e" ma:termSetId="d039009f-2da8-468b-bf5e-ff4693a9f72f" ma:anchorId="846d39ff-6475-4006-99df-de42970d666e" ma:open="false" ma:isKeyword="false">
      <xsd:complexType>
        <xsd:sequence>
          <xsd:element ref="pc:Terms" minOccurs="0" maxOccurs="1"/>
        </xsd:sequence>
      </xsd:complexType>
    </xsd:element>
    <xsd:element name="i0d941ee1e744ffea7aeee9924c91cbb" ma:index="49" nillable="true" ma:taxonomy="true" ma:internalName="i0d941ee1e744ffea7aeee9924c91cbb" ma:taxonomyFieldName="BusinessArchitecture" ma:displayName="SMSG Business Architecture" ma:default="" ma:fieldId="{20d941ee-1e74-4ffe-a7ae-ee9924c91cbb}" ma:taxonomyMulti="true" ma:sspId="e385fb40-52d4-4fae-9c5b-3e8ff8a5878e" ma:termSetId="d039009f-2da8-468b-bf5e-ff4693a9f72f" ma:anchorId="1951c1e0-4cc7-414f-a435-7369277bc757" ma:open="false" ma:isKeyword="false">
      <xsd:complexType>
        <xsd:sequence>
          <xsd:element ref="pc:Terms" minOccurs="0" maxOccurs="1"/>
        </xsd:sequence>
      </xsd:complexType>
    </xsd:element>
    <xsd:element name="m6d26e40ac264097a006193f92232ece" ma:index="50" nillable="true" ma:taxonomy="true" ma:internalName="m6d26e40ac264097a006193f92232ece" ma:taxonomyFieldName="TechnicalLevel" ma:displayName="Technical Level" ma:default="" ma:fieldId="{66d26e40-ac26-4097-a006-193f92232ece}" ma:sspId="e385fb40-52d4-4fae-9c5b-3e8ff8a5878e" ma:termSetId="7123edbd-7265-47b9-9049-04e46d245d8e" ma:anchorId="3c636e1e-6390-429f-a144-68438d32bffe" ma:open="false" ma:isKeyword="false">
      <xsd:complexType>
        <xsd:sequence>
          <xsd:element ref="pc:Terms" minOccurs="0" maxOccurs="1"/>
        </xsd:sequence>
      </xsd:complexType>
    </xsd:element>
    <xsd:element name="kf34bcdc8fc34e479d3f94c6210e8e27" ma:index="51" nillable="true" ma:taxonomy="true" ma:internalName="kf34bcdc8fc34e479d3f94c6210e8e27" ma:taxonomyFieldName="Competitors" ma:displayName="SMSG Competition" ma:default="" ma:fieldId="{4f34bcdc-8fc3-4e47-9d3f-94c6210e8e27}" ma:taxonomyMulti="true" ma:sspId="e385fb40-52d4-4fae-9c5b-3e8ff8a5878e" ma:termSetId="a611a704-4666-406e-a571-a6e9bb4a2dcc" ma:anchorId="718f8fd0-b740-48bc-92ad-5700213c04b2" ma:open="false" ma:isKeyword="false">
      <xsd:complexType>
        <xsd:sequence>
          <xsd:element ref="pc:Terms" minOccurs="0" maxOccurs="1"/>
        </xsd:sequence>
      </xsd:complexType>
    </xsd:element>
    <xsd:element name="mb88723863e1404388ba3733387d48df" ma:index="53" nillable="true" ma:taxonomy="true" ma:internalName="mb88723863e1404388ba3733387d48df" ma:taxonomyFieldName="Audiences" ma:displayName="SMSG Customer Audiences" ma:default="" ma:fieldId="{6b887238-63e1-4043-88ba-3733387d48df}" ma:taxonomyMulti="true" ma:sspId="e385fb40-52d4-4fae-9c5b-3e8ff8a5878e" ma:termSetId="a611a704-4666-406e-a571-a6e9bb4a2dcc" ma:anchorId="8a0280e9-c6e8-4e3c-80d6-8db643b96ddd" ma:open="false" ma:isKeyword="false">
      <xsd:complexType>
        <xsd:sequence>
          <xsd:element ref="pc:Terms" minOccurs="0" maxOccurs="1"/>
        </xsd:sequence>
      </xsd:complexType>
    </xsd:element>
    <xsd:element name="TaxCatchAll" ma:index="54" nillable="true" ma:displayName="Taxonomy Catch All Column" ma:description="" ma:hidden="true" ma:list="{8e3d5b1f-74bf-4cd5-90f8-860d03c4e4d4}" ma:internalName="TaxCatchAll" ma:showField="CatchAllData" ma:web="2478d1b8-79bf-461f-b8e8-704d21601f1a">
      <xsd:complexType>
        <xsd:complexContent>
          <xsd:extension base="dms:MultiChoiceLookup">
            <xsd:sequence>
              <xsd:element name="Value" type="dms:Lookup" maxOccurs="unbounded" minOccurs="0" nillable="true"/>
            </xsd:sequence>
          </xsd:extension>
        </xsd:complexContent>
      </xsd:complexType>
    </xsd:element>
    <xsd:element name="k20e0dfa74bf4e44818db03027b0ccd8" ma:index="55" nillable="true" ma:taxonomy="true" ma:internalName="k20e0dfa74bf4e44818db03027b0ccd8" ma:taxonomyFieldName="Segments" ma:displayName="SMSG Customer Segments" ma:default="" ma:fieldId="{420e0dfa-74bf-4e44-818d-b03027b0ccd8}"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element name="l3c3ea61849e4288a8acc49bb5388e8c" ma:index="57" nillable="true" ma:taxonomy="true" ma:internalName="l3c3ea61849e4288a8acc49bb5388e8c" ma:taxonomyFieldName="Groups" ma:displayName="SMSG Groups" ma:default="" ma:fieldId="{53c3ea61-849e-4288-a8ac-c49bb5388e8c}" ma:taxonomyMulti="true" ma:sspId="e385fb40-52d4-4fae-9c5b-3e8ff8a5878e" ma:termSetId="d039009f-2da8-468b-bf5e-ff4693a9f72f" ma:anchorId="ec38e82f-eddf-4553-aa72-f3bd3c1d5855" ma:open="false" ma:isKeyword="false">
      <xsd:complexType>
        <xsd:sequence>
          <xsd:element ref="pc:Terms" minOccurs="0" maxOccurs="1"/>
        </xsd:sequence>
      </xsd:complexType>
    </xsd:element>
    <xsd:element name="ec5b2ad5c27b45fb8a00a1f27c7ce1ae" ma:index="59" nillable="true" ma:taxonomy="true" ma:internalName="ec5b2ad5c27b45fb8a00a1f27c7ce1ae" ma:taxonomyFieldName="Partners" ma:displayName="SMSG Partners" ma:default="" ma:fieldId="{ec5b2ad5-c27b-45fb-8a00-a1f27c7ce1ae}" ma:taxonomyMulti="true" ma:sspId="e385fb40-52d4-4fae-9c5b-3e8ff8a5878e" ma:termSetId="a611a704-4666-406e-a571-a6e9bb4a2dcc" ma:anchorId="dd1a91fa-3198-4561-9b04-bc737b2a8291" ma:open="false" ma:isKeyword="false">
      <xsd:complexType>
        <xsd:sequence>
          <xsd:element ref="pc:Terms" minOccurs="0" maxOccurs="1"/>
        </xsd:sequence>
      </xsd:complexType>
    </xsd:element>
    <xsd:element name="TaxCatchAllLabel" ma:index="60" nillable="true" ma:displayName="Taxonomy Catch All Column1" ma:description="" ma:hidden="true" ma:list="{8e3d5b1f-74bf-4cd5-90f8-860d03c4e4d4}" ma:internalName="TaxCatchAllLabel" ma:readOnly="true" ma:showField="CatchAllDataLabel" ma:web="2478d1b8-79bf-461f-b8e8-704d21601f1a">
      <xsd:complexType>
        <xsd:complexContent>
          <xsd:extension base="dms:MultiChoiceLookup">
            <xsd:sequence>
              <xsd:element name="Value" type="dms:Lookup" maxOccurs="unbounded" minOccurs="0" nillable="true"/>
            </xsd:sequence>
          </xsd:extension>
        </xsd:complexContent>
      </xsd:complexType>
    </xsd:element>
    <xsd:element name="b60f8d2dbb984f349d80d8196897f4d3" ma:index="61" nillable="true" ma:taxonomy="true" ma:internalName="b60f8d2dbb984f349d80d8196897f4d3" ma:taxonomyFieldName="Roles" ma:displayName="SMSG Roles" ma:default="" ma:fieldId="{b60f8d2d-bb98-4f34-9d80-d8196897f4d3}" ma:taxonomyMulti="true" ma:sspId="e385fb40-52d4-4fae-9c5b-3e8ff8a5878e" ma:termSetId="a611a704-4666-406e-a571-a6e9bb4a2dcc" ma:anchorId="c9a07ef0-4236-4915-97ca-1b3392dac369" ma:open="false" ma:isKeyword="false">
      <xsd:complexType>
        <xsd:sequence>
          <xsd:element ref="pc:Terms" minOccurs="0" maxOccurs="1"/>
        </xsd:sequence>
      </xsd:complexType>
    </xsd:element>
    <xsd:element name="TaxKeywordTaxHTField" ma:index="62" nillable="true" ma:taxonomy="true" ma:internalName="TaxKeywordTaxHTField" ma:taxonomyFieldName="TaxKeyword" ma:displayName="Enterprise Keywords" ma:readOnly="false"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element name="m6c7b4717b6346e6a075a59dd47eac69" ma:index="63" nillable="true" ma:taxonomy="true" ma:internalName="m6c7b4717b6346e6a075a59dd47eac69" ma:taxonomyFieldName="Topics" ma:displayName="SMSG Topics" ma:default="" ma:fieldId="{66c7b471-7b63-46e6-a075-a59dd47eac69}" ma:taxonomyMulti="true" ma:sspId="e385fb40-52d4-4fae-9c5b-3e8ff8a5878e" ma:termSetId="d039009f-2da8-468b-bf5e-ff4693a9f72f" ma:anchorId="ddcce936-3357-448e-8326-e6fdfddfb752" ma:open="false" ma:isKeyword="false">
      <xsd:complexType>
        <xsd:sequence>
          <xsd:element ref="pc:Terms" minOccurs="0" maxOccurs="1"/>
        </xsd:sequence>
      </xsd:complexType>
    </xsd:element>
    <xsd:element name="ConfidentialityTaxHTField0" ma:index="64" ma:taxonomy="true" ma:internalName="ConfidentialityTaxHTField0" ma:taxonomyFieldName="Confidentiality" ma:displayName="Confidentiality" ma:default="5;#Microsoft confidential|461efa83-0283-486a-a8d5-943328f3693f" ma:fieldId="{840a9f3c-1e14-4c21-9dbf-5637765665db}" ma:sspId="e385fb40-52d4-4fae-9c5b-3e8ff8a5878e" ma:termSetId="e0e820dc-7da0-48b9-8472-209c7e82d1d0" ma:anchorId="00000000-0000-0000-0000-000000000000" ma:open="false" ma:isKeyword="false">
      <xsd:complexType>
        <xsd:sequence>
          <xsd:element ref="pc:Terms" minOccurs="0" maxOccurs="1"/>
        </xsd:sequence>
      </xsd:complexType>
    </xsd:element>
    <xsd:element name="b4224c12c78d42ea9b214de0badf8358" ma:index="65" nillable="true" ma:taxonomy="true" ma:internalName="b4224c12c78d42ea9b214de0badf8358" ma:taxonomyFieldName="EnterpriseDomainTags" ma:displayName="EnterpriseDomainTags" ma:default="" ma:fieldId="{b4224c12-c78d-42ea-9b21-4de0badf8358}" ma:taxonomyMulti="true" ma:sspId="e385fb40-52d4-4fae-9c5b-3e8ff8a5878e" ma:termSetId="d039009f-2da8-468b-bf5e-ff4693a9f72f" ma:anchorId="00000000-0000-0000-0000-000000000000" ma:open="false" ma:isKeyword="false">
      <xsd:complexType>
        <xsd:sequence>
          <xsd:element ref="pc:Terms" minOccurs="0" maxOccurs="1"/>
        </xsd:sequence>
      </xsd:complexType>
    </xsd:element>
    <xsd:element name="_dlc_DocId" ma:index="66" nillable="true" ma:displayName="Document ID Value" ma:description="The value of the document ID assigned to this item." ma:indexed="true" ma:internalName="_dlc_DocId" ma:readOnly="true">
      <xsd:simpleType>
        <xsd:restriction base="dms:Text"/>
      </xsd:simpleType>
    </xsd:element>
    <xsd:element name="_dlc_DocIdUrl" ma:index="6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70" nillable="true" ma:displayName="Persist ID" ma:description="Keep ID on add." ma:hidden="true" ma:internalName="_dlc_DocIdPersistId" ma:readOnly="true">
      <xsd:simpleType>
        <xsd:restriction base="dms:Boolean"/>
      </xsd:simpleType>
    </xsd:element>
    <xsd:element name="eb54ac91059940029a3cc8a4ff5af673" ma:index="71" nillable="true" ma:taxonomy="true" ma:internalName="eb54ac91059940029a3cc8a4ff5af673" ma:taxonomyFieldName="SMSGDomain" ma:displayName="SMSG Domain" ma:default="" ma:fieldId="{eb54ac91-0599-4002-9a3c-c8a4ff5af673}"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PublishDate" ma:index="4" nillable="true" ma:displayName="PublishDate" ma:description="Used in Blog Posts, this date is used to specify the Blog Article Date." ma:format="DateOnly" ma:internalName="PublishDate">
      <xsd:simpleType>
        <xsd:restriction base="dms:DateTime"/>
      </xsd:simpleType>
    </xsd:element>
    <xsd:element name="ApplyWorkflowRules" ma:index="14" nillable="true" ma:displayName="ApplyWorkflowRules" ma:default="Yes" ma:description="This columns is used to help to apply the workflow rules on Document Sets / Documents. by Default the Value is Yes" ma:format="Dropdown" ma:internalName="ApplyWorkflowRules" ma:readOnly="false">
      <xsd:simpleType>
        <xsd:restriction base="dms:Choice">
          <xsd:enumeration value="Yes"/>
          <xsd:enumeration value="No"/>
        </xsd:restriction>
      </xsd:simpleType>
    </xsd:element>
  </xsd:schema>
  <xsd:schema xmlns:xsd="http://www.w3.org/2001/XMLSchema" xmlns:xs="http://www.w3.org/2001/XMLSchema" xmlns:dms="http://schemas.microsoft.com/office/2006/documentManagement/types" xmlns:pc="http://schemas.microsoft.com/office/infopath/2007/PartnerControls" targetNamespace="b3bc04a5-d503-43b1-b98c-a8cf663329d9" elementFormDefault="qualified">
    <xsd:import namespace="http://schemas.microsoft.com/office/2006/documentManagement/types"/>
    <xsd:import namespace="http://schemas.microsoft.com/office/infopath/2007/PartnerControls"/>
    <xsd:element name="MediaServiceDateTaken" ma:index="72" nillable="true" ma:displayName="MediaServiceDateTaken" ma:description="" ma:hidden="true" ma:internalName="MediaServiceDateTaken" ma:readOnly="true">
      <xsd:simpleType>
        <xsd:restriction base="dms:Text"/>
      </xsd:simpleType>
    </xsd:element>
    <xsd:element name="MediaServiceAutoTags" ma:index="73" nillable="true" ma:displayName="MediaServiceAutoTags" ma:description="" ma:internalName="MediaServiceAutoTag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52"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0B9DAC2-B8AD-4327-935D-CFE411AC1212}">
  <ds:schemaRefs>
    <ds:schemaRef ds:uri="http://schemas.microsoft.com/sharepoint/events"/>
  </ds:schemaRefs>
</ds:datastoreItem>
</file>

<file path=customXml/itemProps2.xml><?xml version="1.0" encoding="utf-8"?>
<ds:datastoreItem xmlns:ds="http://schemas.openxmlformats.org/officeDocument/2006/customXml" ds:itemID="{F990F116-B58F-4255-B05B-DA3808E0E5C6}">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b3bc04a5-d503-43b1-b98c-a8cf663329d9"/>
    <ds:schemaRef ds:uri="http://schemas.microsoft.com/sharepoint/v3"/>
    <ds:schemaRef ds:uri="230e9df3-be65-4c73-a93b-d1236ebd677e"/>
    <ds:schemaRef ds:uri="http://purl.org/dc/terms/"/>
    <ds:schemaRef ds:uri="230E9DF3-BE65-4C73-A93B-D1236EBD677E"/>
    <ds:schemaRef ds:uri="http://www.w3.org/XML/1998/namespace"/>
    <ds:schemaRef ds:uri="http://purl.org/dc/dcmitype/"/>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4.xml><?xml version="1.0" encoding="utf-8"?>
<ds:datastoreItem xmlns:ds="http://schemas.openxmlformats.org/officeDocument/2006/customXml" ds:itemID="{2C6DEBEA-8C36-4E15-A7C3-4C520821FE8C}">
  <ds:schemaRefs>
    <ds:schemaRef ds:uri="Microsoft.SharePoint.Taxonomy.ContentTypeSync"/>
  </ds:schemaRefs>
</ds:datastoreItem>
</file>

<file path=customXml/itemProps5.xml><?xml version="1.0" encoding="utf-8"?>
<ds:datastoreItem xmlns:ds="http://schemas.openxmlformats.org/officeDocument/2006/customXml" ds:itemID="{C4E43AF4-71E5-4071-91F0-993389D567E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230e9df3-be65-4c73-a93b-d1236ebd677e"/>
    <ds:schemaRef ds:uri="230E9DF3-BE65-4C73-A93B-D1236EBD677E"/>
    <ds:schemaRef ds:uri="b3bc04a5-d503-43b1-b98c-a8cf663329d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STB_Template_16-9_Sept2013_v12</Template>
  <TotalTime>16515</TotalTime>
  <Words>1086</Words>
  <Application>Microsoft Office PowerPoint</Application>
  <PresentationFormat>Custom</PresentationFormat>
  <Paragraphs>254</Paragraphs>
  <Slides>26</Slides>
  <Notes>10</Notes>
  <HiddenSlides>0</HiddenSlides>
  <MMClips>1</MMClips>
  <ScaleCrop>false</ScaleCrop>
  <HeadingPairs>
    <vt:vector size="8" baseType="variant">
      <vt:variant>
        <vt:lpstr>Fonts Used</vt:lpstr>
      </vt:variant>
      <vt:variant>
        <vt:i4>14</vt:i4>
      </vt:variant>
      <vt:variant>
        <vt:lpstr>Theme</vt:lpstr>
      </vt:variant>
      <vt:variant>
        <vt:i4>9</vt:i4>
      </vt:variant>
      <vt:variant>
        <vt:lpstr>Embedded OLE Servers</vt:lpstr>
      </vt:variant>
      <vt:variant>
        <vt:i4>1</vt:i4>
      </vt:variant>
      <vt:variant>
        <vt:lpstr>Slide Titles</vt:lpstr>
      </vt:variant>
      <vt:variant>
        <vt:i4>26</vt:i4>
      </vt:variant>
    </vt:vector>
  </HeadingPairs>
  <TitlesOfParts>
    <vt:vector size="50" baseType="lpstr">
      <vt:lpstr>Arial</vt:lpstr>
      <vt:lpstr>Calibri</vt:lpstr>
      <vt:lpstr>Consolas</vt:lpstr>
      <vt:lpstr>Eurostile LT Std Condensed</vt:lpstr>
      <vt:lpstr>Eurostile LT Std Condensed (Headings)</vt:lpstr>
      <vt:lpstr>Eurostile LT Std Ext Two</vt:lpstr>
      <vt:lpstr>Roboto</vt:lpstr>
      <vt:lpstr>Roboto Condensed</vt:lpstr>
      <vt:lpstr>Segoe Print</vt:lpstr>
      <vt:lpstr>Segoe UI</vt:lpstr>
      <vt:lpstr>Segoe UI Light</vt:lpstr>
      <vt:lpstr>Segoe UI Semibold</vt:lpstr>
      <vt:lpstr>Segoe UI Semilight</vt:lpstr>
      <vt:lpstr>Wingdings</vt:lpstr>
      <vt:lpstr>5-50090_S4_Q3_FY17_Dark_Template</vt:lpstr>
      <vt:lpstr>Modern DW</vt:lpstr>
      <vt:lpstr>Dark Theme</vt:lpstr>
      <vt:lpstr>WHITE TEMPLATE</vt:lpstr>
      <vt:lpstr>SLIDES WITH IMAGES</vt:lpstr>
      <vt:lpstr>GENARAL LAYOUTS</vt:lpstr>
      <vt:lpstr>1_GENARAL LAYOUTS</vt:lpstr>
      <vt:lpstr>Color Template</vt:lpstr>
      <vt:lpstr>1_5-50111_Build 2017_LIGHT GRAY TEMPLATE</vt:lpstr>
      <vt:lpstr>think-cell Slide</vt:lpstr>
      <vt:lpstr> Natural Language Processing (NLP) with LUIS</vt:lpstr>
      <vt:lpstr>PowerPoint Presentation</vt:lpstr>
      <vt:lpstr>Bots + LUIS</vt:lpstr>
      <vt:lpstr>LUIS: Create a LUIS App</vt:lpstr>
      <vt:lpstr>LUIS: Add Intents &amp; Entities</vt:lpstr>
      <vt:lpstr>LUIS: Add utterances for intents</vt:lpstr>
      <vt:lpstr>LUIS: Entities</vt:lpstr>
      <vt:lpstr>LUIS: Train the Model and Test</vt:lpstr>
      <vt:lpstr>PowerPoint Presentation</vt:lpstr>
      <vt:lpstr>Bot patterns</vt:lpstr>
      <vt:lpstr>Microsoft Bot Framework</vt:lpstr>
      <vt:lpstr>PowerPoint Presentation</vt:lpstr>
      <vt:lpstr>Bot Connector</vt:lpstr>
      <vt:lpstr>PowerPoint Presentation</vt:lpstr>
      <vt:lpstr>Bot Directory</vt:lpstr>
      <vt:lpstr>Building BOts</vt:lpstr>
      <vt:lpstr>PowerPoint Presentation</vt:lpstr>
      <vt:lpstr>PowerPoint Presentation</vt:lpstr>
      <vt:lpstr>Programming Language</vt:lpstr>
      <vt:lpstr>PowerPoint Presentation</vt:lpstr>
      <vt:lpstr>PowerPoint Presentation</vt:lpstr>
      <vt:lpstr>PowerPoint Presentation</vt:lpstr>
      <vt:lpstr>Bots + Cognitive Services</vt:lpstr>
      <vt:lpstr>Bots for everything?</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Cognitive Services and Bots</dc:title>
  <dc:subject>Servers &amp; Tools Business</dc:subject>
  <dc:creator>Jonathan Hoffman</dc:creator>
  <cp:keywords>general session</cp:keywords>
  <cp:lastModifiedBy>Prashant Karbhari</cp:lastModifiedBy>
  <cp:revision>387</cp:revision>
  <dcterms:created xsi:type="dcterms:W3CDTF">2013-10-14T18:44:32Z</dcterms:created>
  <dcterms:modified xsi:type="dcterms:W3CDTF">2018-09-17T23:32:03Z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0x0101000E4CB7077FEE4FF7AE86D4A500EEC780030016C849C62B10EB41ACA8C7EEDEF40BB20099ECF64382448D48A56095091C66B1A9</vt:lpwstr>
  </property>
  <property fmtid="{D5CDD505-2E9C-101B-9397-08002B2CF9AE}" pid="3" name="Product">
    <vt:lpwstr/>
  </property>
  <property fmtid="{D5CDD505-2E9C-101B-9397-08002B2CF9AE}" pid="4" name="Event1">
    <vt:lpwstr>217;#Unassigned|e51362f4-782c-41a8-bb7b-e0cfc8669933</vt:lpwstr>
  </property>
  <property fmtid="{D5CDD505-2E9C-101B-9397-08002B2CF9AE}" pid="5" name="Audience">
    <vt:lpwstr/>
  </property>
  <property fmtid="{D5CDD505-2E9C-101B-9397-08002B2CF9AE}" pid="6" name="DocVizMetadataToken">
    <vt:lpwstr>300x300x1</vt:lpwstr>
  </property>
  <property fmtid="{D5CDD505-2E9C-101B-9397-08002B2CF9AE}" pid="7" name="DocVizPreviewMetadata_Count">
    <vt:i4>21</vt:i4>
  </property>
  <property fmtid="{D5CDD505-2E9C-101B-9397-08002B2CF9AE}" pid="8" name="DocVizPreviewMetadata_0">
    <vt:lpwstr>300x300x1</vt:lpwstr>
  </property>
  <property fmtid="{D5CDD505-2E9C-101B-9397-08002B2CF9AE}" pid="9" name="TaxKeyword">
    <vt:lpwstr>2094;#general session|035834ac-5973-4b18-82f3-9456943bb61f</vt:lpwstr>
  </property>
  <property fmtid="{D5CDD505-2E9C-101B-9397-08002B2CF9AE}" pid="10" name="Region">
    <vt:lpwstr/>
  </property>
  <property fmtid="{D5CDD505-2E9C-101B-9397-08002B2CF9AE}" pid="11" name="Confidentiality">
    <vt:lpwstr>247;#non-disclosure|bbbc96b5-28db-4fa8-9b87-269e6dfb4878</vt:lpwstr>
  </property>
  <property fmtid="{D5CDD505-2E9C-101B-9397-08002B2CF9AE}" pid="12" name="Industries">
    <vt:lpwstr/>
  </property>
  <property fmtid="{D5CDD505-2E9C-101B-9397-08002B2CF9AE}" pid="13" name="Roles">
    <vt:lpwstr/>
  </property>
  <property fmtid="{D5CDD505-2E9C-101B-9397-08002B2CF9AE}" pid="14" name="Competitors">
    <vt:lpwstr/>
  </property>
  <property fmtid="{D5CDD505-2E9C-101B-9397-08002B2CF9AE}" pid="15" name="SMSGDomain">
    <vt:lpwstr>21;#Cloud and Enterprise|adc2fe87-c79a-4ded-a449-3f86b954069d</vt:lpwstr>
  </property>
  <property fmtid="{D5CDD505-2E9C-101B-9397-08002B2CF9AE}" pid="16" name="BusinessArchitecture">
    <vt:lpwstr>488;#Internet of Things solution|a75089d6-dfeb-45a7-9eed-5ae6e38e1af4</vt:lpwstr>
  </property>
  <property fmtid="{D5CDD505-2E9C-101B-9397-08002B2CF9AE}" pid="17" name="Products">
    <vt:lpwstr>634;#Cortana|9ddf2d0d-10f8-4f45-a03c-9a1a5aa2df6a;#2119;#Microsoft Cognitive Services|d4822b8f-2d1c-4a11-826f-7fd59398add0</vt:lpwstr>
  </property>
  <property fmtid="{D5CDD505-2E9C-101B-9397-08002B2CF9AE}" pid="18" name="ActivitiesAndPrograms">
    <vt:lpwstr>1448;#bootcamps|0ea183c0-f07b-49e2-b1f5-acf06c0f66be</vt:lpwstr>
  </property>
  <property fmtid="{D5CDD505-2E9C-101B-9397-08002B2CF9AE}" pid="19" name="Segments">
    <vt:lpwstr/>
  </property>
  <property fmtid="{D5CDD505-2E9C-101B-9397-08002B2CF9AE}" pid="20" name="Partners">
    <vt:lpwstr/>
  </property>
  <property fmtid="{D5CDD505-2E9C-101B-9397-08002B2CF9AE}" pid="21" name="Topics">
    <vt:lpwstr>277;#training|398cec6a-f8c1-47b1-8ae4-159176a4df1b;#2073;#May|e2584329-793c-4dcf-935d-75091e922f69</vt:lpwstr>
  </property>
  <property fmtid="{D5CDD505-2E9C-101B-9397-08002B2CF9AE}" pid="22" name="Groups">
    <vt:lpwstr>42;#Cloud and Enterprise Marketing Group|4f75e184-e5aa-4234-a07f-b032d60df254;#34;#Worldwide Readiness|c6595b84-b463-470a-bb46-2a47364645be</vt:lpwstr>
  </property>
  <property fmtid="{D5CDD505-2E9C-101B-9397-08002B2CF9AE}" pid="23" name="Audiences">
    <vt:lpwstr/>
  </property>
  <property fmtid="{D5CDD505-2E9C-101B-9397-08002B2CF9AE}" pid="24" name="_dlc_policyId">
    <vt:lpwstr/>
  </property>
  <property fmtid="{D5CDD505-2E9C-101B-9397-08002B2CF9AE}" pid="25" name="ItemRetentionFormula">
    <vt:lpwstr/>
  </property>
  <property fmtid="{D5CDD505-2E9C-101B-9397-08002B2CF9AE}" pid="26" name="_dlc_DocIdItemGuid">
    <vt:lpwstr>7092710d-a122-4b2e-bdfb-808e52835366</vt:lpwstr>
  </property>
  <property fmtid="{D5CDD505-2E9C-101B-9397-08002B2CF9AE}" pid="27" name="of67e5d4b76f4a9db8769983fda9cec0">
    <vt:lpwstr/>
  </property>
  <property fmtid="{D5CDD505-2E9C-101B-9397-08002B2CF9AE}" pid="28" name="NewsType">
    <vt:lpwstr/>
  </property>
  <property fmtid="{D5CDD505-2E9C-101B-9397-08002B2CF9AE}" pid="29" name="ItemType">
    <vt:lpwstr>35;#training materials|806588bc-f86d-4a67-aeb8-7206d3434c40</vt:lpwstr>
  </property>
  <property fmtid="{D5CDD505-2E9C-101B-9397-08002B2CF9AE}" pid="30" name="ga0c0bf70a6644469c61b3efa7025301">
    <vt:lpwstr/>
  </property>
  <property fmtid="{D5CDD505-2E9C-101B-9397-08002B2CF9AE}" pid="31" name="MSProducts">
    <vt:lpwstr/>
  </property>
  <property fmtid="{D5CDD505-2E9C-101B-9397-08002B2CF9AE}" pid="32" name="ExperienceContentType">
    <vt:lpwstr/>
  </property>
  <property fmtid="{D5CDD505-2E9C-101B-9397-08002B2CF9AE}" pid="33" name="l6f004f21209409da86a713c0f24627d">
    <vt:lpwstr/>
  </property>
  <property fmtid="{D5CDD505-2E9C-101B-9397-08002B2CF9AE}" pid="34" name="la4444b61d19467597d63190b69ac227">
    <vt:lpwstr/>
  </property>
  <property fmtid="{D5CDD505-2E9C-101B-9397-08002B2CF9AE}" pid="35" name="MSProductsTaxHTField0">
    <vt:lpwstr/>
  </property>
  <property fmtid="{D5CDD505-2E9C-101B-9397-08002B2CF9AE}" pid="36" name="Languages">
    <vt:lpwstr/>
  </property>
  <property fmtid="{D5CDD505-2E9C-101B-9397-08002B2CF9AE}" pid="37" name="e8080b0481964c759b2c36ae49591b31">
    <vt:lpwstr/>
  </property>
  <property fmtid="{D5CDD505-2E9C-101B-9397-08002B2CF9AE}" pid="38" name="TechnicalLevel">
    <vt:lpwstr/>
  </property>
  <property fmtid="{D5CDD505-2E9C-101B-9397-08002B2CF9AE}" pid="39" name="ldac8aee9d1f469e8cd8c3f8d6a615f2">
    <vt:lpwstr/>
  </property>
  <property fmtid="{D5CDD505-2E9C-101B-9397-08002B2CF9AE}" pid="40" name="EmployeeRole">
    <vt:lpwstr/>
  </property>
  <property fmtid="{D5CDD505-2E9C-101B-9397-08002B2CF9AE}" pid="41" name="NewsTopic">
    <vt:lpwstr/>
  </property>
  <property fmtid="{D5CDD505-2E9C-101B-9397-08002B2CF9AE}" pid="42" name="NewsSource">
    <vt:lpwstr/>
  </property>
  <property fmtid="{D5CDD505-2E9C-101B-9397-08002B2CF9AE}" pid="43" name="SMSGTags">
    <vt:lpwstr/>
  </property>
  <property fmtid="{D5CDD505-2E9C-101B-9397-08002B2CF9AE}" pid="44" name="MSPhysicalGeography">
    <vt:lpwstr/>
  </property>
  <property fmtid="{D5CDD505-2E9C-101B-9397-08002B2CF9AE}" pid="45" name="EnterpriseDomainTags">
    <vt:lpwstr/>
  </property>
  <property fmtid="{D5CDD505-2E9C-101B-9397-08002B2CF9AE}" pid="46" name="j3562c58ee414e028925bc902cfc01a1">
    <vt:lpwstr/>
  </property>
  <property fmtid="{D5CDD505-2E9C-101B-9397-08002B2CF9AE}" pid="47" name="_docset_NoMedatataSyncRequired">
    <vt:lpwstr>False</vt:lpwstr>
  </property>
  <property fmtid="{D5CDD505-2E9C-101B-9397-08002B2CF9AE}" pid="48" name="FolderExtensions">
    <vt:lpwstr/>
  </property>
  <property fmtid="{D5CDD505-2E9C-101B-9397-08002B2CF9AE}" pid="49" name="ParentID1">
    <vt:lpwstr/>
  </property>
  <property fmtid="{D5CDD505-2E9C-101B-9397-08002B2CF9AE}" pid="50" name="Update Parent Child Relation(1)0">
    <vt:lpwstr>, </vt:lpwstr>
  </property>
  <property fmtid="{D5CDD505-2E9C-101B-9397-08002B2CF9AE}" pid="51" name="ODSWF1">
    <vt:lpwstr>, </vt:lpwstr>
  </property>
  <property fmtid="{D5CDD505-2E9C-101B-9397-08002B2CF9AE}" pid="52" name="ODSWF(1)0">
    <vt:lpwstr>, </vt:lpwstr>
  </property>
  <property fmtid="{D5CDD505-2E9C-101B-9397-08002B2CF9AE}" pid="53" name="Update Parent Child Relation(1)1">
    <vt:lpwstr>, </vt:lpwstr>
  </property>
  <property fmtid="{D5CDD505-2E9C-101B-9397-08002B2CF9AE}" pid="54" name="ODSWF2">
    <vt:lpwstr>, </vt:lpwstr>
  </property>
  <property fmtid="{D5CDD505-2E9C-101B-9397-08002B2CF9AE}" pid="55" name="ODSWF(1)1">
    <vt:lpwstr>, </vt:lpwstr>
  </property>
  <property fmtid="{D5CDD505-2E9C-101B-9397-08002B2CF9AE}" pid="56" name="_ip_UnifiedCompliancePolicyUIAction">
    <vt:lpwstr/>
  </property>
  <property fmtid="{D5CDD505-2E9C-101B-9397-08002B2CF9AE}" pid="57" name="_ip_UnifiedCompliancePolicyProperties">
    <vt:lpwstr/>
  </property>
  <property fmtid="{D5CDD505-2E9C-101B-9397-08002B2CF9AE}" pid="58" name="ODSWF2(1)">
    <vt:lpwstr>, </vt:lpwstr>
  </property>
  <property fmtid="{D5CDD505-2E9C-101B-9397-08002B2CF9AE}" pid="59" name="ODSWF2(1)0">
    <vt:lpwstr>, </vt:lpwstr>
  </property>
  <property fmtid="{D5CDD505-2E9C-101B-9397-08002B2CF9AE}" pid="60" name="ODSWF(1)">
    <vt:lpwstr>, </vt:lpwstr>
  </property>
  <property fmtid="{D5CDD505-2E9C-101B-9397-08002B2CF9AE}" pid="61" name="MSIP_Label_f42aa342-8706-4288-bd11-ebb85995028c_Enabled">
    <vt:lpwstr>True</vt:lpwstr>
  </property>
  <property fmtid="{D5CDD505-2E9C-101B-9397-08002B2CF9AE}" pid="62" name="MSIP_Label_f42aa342-8706-4288-bd11-ebb85995028c_SiteId">
    <vt:lpwstr>72f988bf-86f1-41af-91ab-2d7cd011db47</vt:lpwstr>
  </property>
  <property fmtid="{D5CDD505-2E9C-101B-9397-08002B2CF9AE}" pid="63" name="MSIP_Label_f42aa342-8706-4288-bd11-ebb85995028c_Owner">
    <vt:lpwstr>prkarb@microsoft.com</vt:lpwstr>
  </property>
  <property fmtid="{D5CDD505-2E9C-101B-9397-08002B2CF9AE}" pid="64" name="MSIP_Label_f42aa342-8706-4288-bd11-ebb85995028c_SetDate">
    <vt:lpwstr>2018-05-15T06:09:04.7291677Z</vt:lpwstr>
  </property>
  <property fmtid="{D5CDD505-2E9C-101B-9397-08002B2CF9AE}" pid="65" name="MSIP_Label_f42aa342-8706-4288-bd11-ebb85995028c_Name">
    <vt:lpwstr>General</vt:lpwstr>
  </property>
  <property fmtid="{D5CDD505-2E9C-101B-9397-08002B2CF9AE}" pid="66" name="MSIP_Label_f42aa342-8706-4288-bd11-ebb85995028c_Application">
    <vt:lpwstr>Microsoft Azure Information Protection</vt:lpwstr>
  </property>
  <property fmtid="{D5CDD505-2E9C-101B-9397-08002B2CF9AE}" pid="67" name="MSIP_Label_f42aa342-8706-4288-bd11-ebb85995028c_Extended_MSFT_Method">
    <vt:lpwstr>Automatic</vt:lpwstr>
  </property>
  <property fmtid="{D5CDD505-2E9C-101B-9397-08002B2CF9AE}" pid="68" name="Sensitivity">
    <vt:lpwstr>General</vt:lpwstr>
  </property>
</Properties>
</file>